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23.xml.rels" ContentType="application/vnd.openxmlformats-package.relationships+xml"/>
  <Override PartName="/ppt/slideMasters/_rels/slideMaster6.xml.rels" ContentType="application/vnd.openxmlformats-package.relationships+xml"/>
  <Override PartName="/ppt/slideMasters/_rels/slideMaster24.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8.xml.rels" ContentType="application/vnd.openxmlformats-package.relationships+xml"/>
  <Override PartName="/ppt/notesSlides/_rels/notesSlide22.xml.rels" ContentType="application/vnd.openxmlformats-package.relationships+xml"/>
  <Override PartName="/ppt/notesSlides/_rels/notesSlide24.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notesSlide36.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21.png" ContentType="image/pn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9.png" ContentType="image/png"/>
  <Override PartName="/ppt/media/image14.jpeg" ContentType="image/jpeg"/>
  <Override PartName="/ppt/media/image15.jpeg" ContentType="image/jpeg"/>
  <Override PartName="/ppt/media/image16.png" ContentType="image/png"/>
  <Override PartName="/ppt/media/image17.png" ContentType="image/png"/>
  <Override PartName="/ppt/media/image18.png" ContentType="image/png"/>
  <Override PartName="/ppt/media/image20.png" ContentType="image/png"/>
  <Override PartName="/ppt/media/image22.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Lst>
  <p:notesMasterIdLst>
    <p:notesMasterId r:id="rId26"/>
  </p:notesMasterIdLst>
  <p:sldIdLst>
    <p:sldId id="256"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 id="269" r:id="rId40"/>
    <p:sldId id="270" r:id="rId41"/>
    <p:sldId id="271" r:id="rId42"/>
    <p:sldId id="272" r:id="rId43"/>
    <p:sldId id="273" r:id="rId44"/>
    <p:sldId id="274" r:id="rId45"/>
    <p:sldId id="275" r:id="rId46"/>
    <p:sldId id="276" r:id="rId47"/>
    <p:sldId id="277" r:id="rId48"/>
    <p:sldId id="278" r:id="rId49"/>
    <p:sldId id="279" r:id="rId50"/>
    <p:sldId id="280" r:id="rId51"/>
    <p:sldId id="281" r:id="rId52"/>
    <p:sldId id="282" r:id="rId53"/>
    <p:sldId id="283" r:id="rId54"/>
    <p:sldId id="284" r:id="rId55"/>
    <p:sldId id="285" r:id="rId56"/>
    <p:sldId id="286" r:id="rId57"/>
    <p:sldId id="287" r:id="rId58"/>
    <p:sldId id="288" r:id="rId59"/>
    <p:sldId id="289" r:id="rId60"/>
    <p:sldId id="290" r:id="rId61"/>
    <p:sldId id="291" r:id="rId62"/>
  </p:sldIdLst>
  <p:sldSz cx="9144000" cy="6858000"/>
  <p:notesSz cx="7315200" cy="96012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notesMaster" Target="notesMasters/notesMaster1.xml"/><Relationship Id="rId27" Type="http://schemas.openxmlformats.org/officeDocument/2006/relationships/slide" Target="slides/slide1.xml"/><Relationship Id="rId28" Type="http://schemas.openxmlformats.org/officeDocument/2006/relationships/slide" Target="slides/slide2.xml"/><Relationship Id="rId29" Type="http://schemas.openxmlformats.org/officeDocument/2006/relationships/slide" Target="slides/slide3.xml"/><Relationship Id="rId30" Type="http://schemas.openxmlformats.org/officeDocument/2006/relationships/slide" Target="slides/slide4.xml"/><Relationship Id="rId31" Type="http://schemas.openxmlformats.org/officeDocument/2006/relationships/slide" Target="slides/slide5.xml"/><Relationship Id="rId32" Type="http://schemas.openxmlformats.org/officeDocument/2006/relationships/slide" Target="slides/slide6.xml"/><Relationship Id="rId33" Type="http://schemas.openxmlformats.org/officeDocument/2006/relationships/slide" Target="slides/slide7.xml"/><Relationship Id="rId34" Type="http://schemas.openxmlformats.org/officeDocument/2006/relationships/slide" Target="slides/slide8.xml"/><Relationship Id="rId35" Type="http://schemas.openxmlformats.org/officeDocument/2006/relationships/slide" Target="slides/slide9.xml"/><Relationship Id="rId36" Type="http://schemas.openxmlformats.org/officeDocument/2006/relationships/slide" Target="slides/slide10.xml"/><Relationship Id="rId37" Type="http://schemas.openxmlformats.org/officeDocument/2006/relationships/slide" Target="slides/slide11.xml"/><Relationship Id="rId38" Type="http://schemas.openxmlformats.org/officeDocument/2006/relationships/slide" Target="slides/slide12.xml"/><Relationship Id="rId39" Type="http://schemas.openxmlformats.org/officeDocument/2006/relationships/slide" Target="slides/slide13.xml"/><Relationship Id="rId40" Type="http://schemas.openxmlformats.org/officeDocument/2006/relationships/slide" Target="slides/slide14.xml"/><Relationship Id="rId41" Type="http://schemas.openxmlformats.org/officeDocument/2006/relationships/slide" Target="slides/slide15.xml"/><Relationship Id="rId42" Type="http://schemas.openxmlformats.org/officeDocument/2006/relationships/slide" Target="slides/slide16.xml"/><Relationship Id="rId43" Type="http://schemas.openxmlformats.org/officeDocument/2006/relationships/slide" Target="slides/slide17.xml"/><Relationship Id="rId44" Type="http://schemas.openxmlformats.org/officeDocument/2006/relationships/slide" Target="slides/slide18.xml"/><Relationship Id="rId45" Type="http://schemas.openxmlformats.org/officeDocument/2006/relationships/slide" Target="slides/slide19.xml"/><Relationship Id="rId46" Type="http://schemas.openxmlformats.org/officeDocument/2006/relationships/slide" Target="slides/slide20.xml"/><Relationship Id="rId47" Type="http://schemas.openxmlformats.org/officeDocument/2006/relationships/slide" Target="slides/slide21.xml"/><Relationship Id="rId48" Type="http://schemas.openxmlformats.org/officeDocument/2006/relationships/slide" Target="slides/slide22.xml"/><Relationship Id="rId49" Type="http://schemas.openxmlformats.org/officeDocument/2006/relationships/slide" Target="slides/slide23.xml"/><Relationship Id="rId50" Type="http://schemas.openxmlformats.org/officeDocument/2006/relationships/slide" Target="slides/slide24.xml"/><Relationship Id="rId51" Type="http://schemas.openxmlformats.org/officeDocument/2006/relationships/slide" Target="slides/slide25.xml"/><Relationship Id="rId52" Type="http://schemas.openxmlformats.org/officeDocument/2006/relationships/slide" Target="slides/slide26.xml"/><Relationship Id="rId53" Type="http://schemas.openxmlformats.org/officeDocument/2006/relationships/slide" Target="slides/slide27.xml"/><Relationship Id="rId54" Type="http://schemas.openxmlformats.org/officeDocument/2006/relationships/slide" Target="slides/slide28.xml"/><Relationship Id="rId55" Type="http://schemas.openxmlformats.org/officeDocument/2006/relationships/slide" Target="slides/slide29.xml"/><Relationship Id="rId56" Type="http://schemas.openxmlformats.org/officeDocument/2006/relationships/slide" Target="slides/slide30.xml"/><Relationship Id="rId57" Type="http://schemas.openxmlformats.org/officeDocument/2006/relationships/slide" Target="slides/slide31.xml"/><Relationship Id="rId58" Type="http://schemas.openxmlformats.org/officeDocument/2006/relationships/slide" Target="slides/slide32.xml"/><Relationship Id="rId59" Type="http://schemas.openxmlformats.org/officeDocument/2006/relationships/slide" Target="slides/slide33.xml"/><Relationship Id="rId60" Type="http://schemas.openxmlformats.org/officeDocument/2006/relationships/slide" Target="slides/slide34.xml"/><Relationship Id="rId61" Type="http://schemas.openxmlformats.org/officeDocument/2006/relationships/slide" Target="slides/slide35.xml"/><Relationship Id="rId62" Type="http://schemas.openxmlformats.org/officeDocument/2006/relationships/slide" Target="slides/slide36.xml"/><Relationship Id="rId6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sldImg"/>
          </p:nvPr>
        </p:nvSpPr>
        <p:spPr>
          <a:xfrm>
            <a:off x="0" y="764280"/>
            <a:ext cx="0" cy="0"/>
          </a:xfrm>
          <a:prstGeom prst="rect">
            <a:avLst/>
          </a:prstGeom>
          <a:noFill/>
          <a:ln w="0">
            <a:noFill/>
          </a:ln>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225"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21600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226"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227"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228"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229"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D2B7AA53-6A58-40F9-BEBD-D51C3C79FFF0}"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PlaceHolder 1"/>
          <p:cNvSpPr>
            <a:spLocks noGrp="1"/>
          </p:cNvSpPr>
          <p:nvPr>
            <p:ph type="sldImg"/>
          </p:nvPr>
        </p:nvSpPr>
        <p:spPr>
          <a:xfrm>
            <a:off x="1498680" y="1200240"/>
            <a:ext cx="4317120" cy="3239280"/>
          </a:xfrm>
          <a:prstGeom prst="rect">
            <a:avLst/>
          </a:prstGeom>
          <a:ln w="0">
            <a:noFill/>
          </a:ln>
        </p:spPr>
      </p:sp>
      <p:sp>
        <p:nvSpPr>
          <p:cNvPr id="340"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 </a:t>
            </a:r>
            <a:r>
              <a:rPr b="0" lang="en-US" sz="2000" spc="-1" strike="noStrike">
                <a:solidFill>
                  <a:srgbClr val="000000"/>
                </a:solidFill>
                <a:latin typeface="Arial"/>
                <a:ea typeface="Arial"/>
              </a:rPr>
              <a:t>President</a:t>
            </a:r>
            <a:endParaRPr b="0" lang="en-US" sz="2000" spc="-1" strike="noStrike">
              <a:solidFill>
                <a:srgbClr val="000000"/>
              </a:solidFill>
              <a:latin typeface="Arial"/>
            </a:endParaRPr>
          </a:p>
        </p:txBody>
      </p:sp>
      <p:sp>
        <p:nvSpPr>
          <p:cNvPr id="341" name="PlaceHolder 3"/>
          <p:cNvSpPr>
            <a:spLocks noGrp="1"/>
          </p:cNvSpPr>
          <p:nvPr>
            <p:ph type="sldNum" idx="4"/>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02CFCEDE-5F77-4009-9D7F-1C9B53B98627}"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PlaceHolder 1"/>
          <p:cNvSpPr>
            <a:spLocks noGrp="1"/>
          </p:cNvSpPr>
          <p:nvPr>
            <p:ph type="sldImg"/>
          </p:nvPr>
        </p:nvSpPr>
        <p:spPr>
          <a:xfrm>
            <a:off x="533520" y="764280"/>
            <a:ext cx="6704280" cy="3771000"/>
          </a:xfrm>
          <a:prstGeom prst="rect">
            <a:avLst/>
          </a:prstGeom>
          <a:ln w="0">
            <a:noFill/>
          </a:ln>
        </p:spPr>
      </p:sp>
      <p:sp>
        <p:nvSpPr>
          <p:cNvPr id="367" name="PlaceHolder 2"/>
          <p:cNvSpPr>
            <a:spLocks noGrp="1"/>
          </p:cNvSpPr>
          <p:nvPr>
            <p:ph type="body"/>
          </p:nvPr>
        </p:nvSpPr>
        <p:spPr>
          <a:xfrm>
            <a:off x="777240" y="4777560"/>
            <a:ext cx="6217200" cy="4525560"/>
          </a:xfrm>
          <a:prstGeom prst="rect">
            <a:avLst/>
          </a:prstGeom>
          <a:noFill/>
          <a:ln w="0">
            <a:noFill/>
          </a:ln>
        </p:spPr>
        <p:txBody>
          <a:bodyPr lIns="0" rIns="0" tIns="0" bIns="0" anchor="t">
            <a:noAutofit/>
          </a:bodyPr>
          <a:p>
            <a:pPr marL="216000" indent="-216000">
              <a:buNone/>
            </a:pPr>
            <a:endParaRPr b="0" lang="en-US" sz="1200" spc="-1" strike="noStrike">
              <a:solidFill>
                <a:schemeClr val="dk1"/>
              </a:solidFill>
              <a:latin typeface="Arial"/>
              <a:ea typeface="Arial"/>
            </a:endParaRPr>
          </a:p>
        </p:txBody>
      </p:sp>
      <p:sp>
        <p:nvSpPr>
          <p:cNvPr id="368" name="PlaceHolder 3"/>
          <p:cNvSpPr>
            <a:spLocks noGrp="1"/>
          </p:cNvSpPr>
          <p:nvPr>
            <p:ph type="sldNum" idx="13"/>
          </p:nvPr>
        </p:nvSpPr>
        <p:spPr>
          <a:xfrm>
            <a:off x="4399200" y="9555480"/>
            <a:ext cx="3372480" cy="502200"/>
          </a:xfrm>
          <a:prstGeom prst="rect">
            <a:avLst/>
          </a:prstGeom>
          <a:noFill/>
          <a:ln w="0">
            <a:noFill/>
          </a:ln>
        </p:spPr>
        <p:txBody>
          <a:bodyPr lIns="0" rIns="0" tIns="0" bIns="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909664A1-08ED-4872-BA63-23F8E97C10F9}"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PlaceHolder 1"/>
          <p:cNvSpPr>
            <a:spLocks noGrp="1"/>
          </p:cNvSpPr>
          <p:nvPr>
            <p:ph type="sldImg"/>
          </p:nvPr>
        </p:nvSpPr>
        <p:spPr>
          <a:xfrm>
            <a:off x="1498680" y="1200240"/>
            <a:ext cx="4317480" cy="3239640"/>
          </a:xfrm>
          <a:prstGeom prst="rect">
            <a:avLst/>
          </a:prstGeom>
          <a:ln w="0">
            <a:noFill/>
          </a:ln>
        </p:spPr>
      </p:sp>
      <p:sp>
        <p:nvSpPr>
          <p:cNvPr id="370"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Coaching Coordinator</a:t>
            </a:r>
            <a:endParaRPr b="0" lang="en-US" sz="2000" spc="-1" strike="noStrike">
              <a:solidFill>
                <a:srgbClr val="000000"/>
              </a:solidFill>
              <a:latin typeface="Arial"/>
            </a:endParaRPr>
          </a:p>
        </p:txBody>
      </p:sp>
      <p:sp>
        <p:nvSpPr>
          <p:cNvPr id="371" name="PlaceHolder 3"/>
          <p:cNvSpPr>
            <a:spLocks noGrp="1"/>
          </p:cNvSpPr>
          <p:nvPr>
            <p:ph type="sldNum" idx="14"/>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844FD3A7-DC7C-43EF-B350-F4C2FA0882E6}"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PlaceHolder 1"/>
          <p:cNvSpPr>
            <a:spLocks noGrp="1"/>
          </p:cNvSpPr>
          <p:nvPr>
            <p:ph type="sldImg"/>
          </p:nvPr>
        </p:nvSpPr>
        <p:spPr>
          <a:xfrm>
            <a:off x="1498680" y="1200240"/>
            <a:ext cx="4317480" cy="3239640"/>
          </a:xfrm>
          <a:prstGeom prst="rect">
            <a:avLst/>
          </a:prstGeom>
          <a:ln w="0">
            <a:noFill/>
          </a:ln>
        </p:spPr>
      </p:sp>
      <p:sp>
        <p:nvSpPr>
          <p:cNvPr id="373"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Coaching Coordinator</a:t>
            </a:r>
            <a:endParaRPr b="0" lang="en-US" sz="2000" spc="-1" strike="noStrike">
              <a:solidFill>
                <a:srgbClr val="000000"/>
              </a:solidFill>
              <a:latin typeface="Arial"/>
            </a:endParaRPr>
          </a:p>
        </p:txBody>
      </p:sp>
      <p:sp>
        <p:nvSpPr>
          <p:cNvPr id="374" name="PlaceHolder 3"/>
          <p:cNvSpPr>
            <a:spLocks noGrp="1"/>
          </p:cNvSpPr>
          <p:nvPr>
            <p:ph type="sldNum" idx="15"/>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822C3D7B-FACA-4588-9B26-7386C0418946}"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PlaceHolder 1"/>
          <p:cNvSpPr>
            <a:spLocks noGrp="1"/>
          </p:cNvSpPr>
          <p:nvPr>
            <p:ph type="sldImg"/>
          </p:nvPr>
        </p:nvSpPr>
        <p:spPr>
          <a:xfrm>
            <a:off x="1498680" y="1200240"/>
            <a:ext cx="4317480" cy="3239640"/>
          </a:xfrm>
          <a:prstGeom prst="rect">
            <a:avLst/>
          </a:prstGeom>
          <a:ln w="0">
            <a:noFill/>
          </a:ln>
        </p:spPr>
      </p:sp>
      <p:sp>
        <p:nvSpPr>
          <p:cNvPr id="376"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Coaching Coordinator</a:t>
            </a:r>
            <a:endParaRPr b="0" lang="en-US" sz="2000" spc="-1" strike="noStrike">
              <a:solidFill>
                <a:srgbClr val="000000"/>
              </a:solidFill>
              <a:latin typeface="Arial"/>
            </a:endParaRPr>
          </a:p>
        </p:txBody>
      </p:sp>
      <p:sp>
        <p:nvSpPr>
          <p:cNvPr id="377" name="PlaceHolder 3"/>
          <p:cNvSpPr>
            <a:spLocks noGrp="1"/>
          </p:cNvSpPr>
          <p:nvPr>
            <p:ph type="sldNum" idx="16"/>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CD5EA477-E53B-485D-B355-F058085262CF}"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PlaceHolder 1"/>
          <p:cNvSpPr>
            <a:spLocks noGrp="1"/>
          </p:cNvSpPr>
          <p:nvPr>
            <p:ph type="sldImg"/>
          </p:nvPr>
        </p:nvSpPr>
        <p:spPr>
          <a:xfrm>
            <a:off x="1498680" y="1200240"/>
            <a:ext cx="4317480" cy="3239640"/>
          </a:xfrm>
          <a:prstGeom prst="rect">
            <a:avLst/>
          </a:prstGeom>
          <a:ln w="0">
            <a:noFill/>
          </a:ln>
        </p:spPr>
      </p:sp>
      <p:sp>
        <p:nvSpPr>
          <p:cNvPr id="379"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Coaching Coordinator</a:t>
            </a:r>
            <a:endParaRPr b="0" lang="en-US" sz="2000" spc="-1" strike="noStrike">
              <a:solidFill>
                <a:srgbClr val="000000"/>
              </a:solidFill>
              <a:latin typeface="Arial"/>
            </a:endParaRPr>
          </a:p>
        </p:txBody>
      </p:sp>
      <p:sp>
        <p:nvSpPr>
          <p:cNvPr id="380" name="PlaceHolder 3"/>
          <p:cNvSpPr>
            <a:spLocks noGrp="1"/>
          </p:cNvSpPr>
          <p:nvPr>
            <p:ph type="sldNum" idx="17"/>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52C9F918-BF6A-46F4-98D3-464FDF1F5BA7}"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PlaceHolder 1"/>
          <p:cNvSpPr>
            <a:spLocks noGrp="1"/>
          </p:cNvSpPr>
          <p:nvPr>
            <p:ph type="sldImg"/>
          </p:nvPr>
        </p:nvSpPr>
        <p:spPr>
          <a:xfrm>
            <a:off x="1498680" y="1200240"/>
            <a:ext cx="4317480" cy="3239640"/>
          </a:xfrm>
          <a:prstGeom prst="rect">
            <a:avLst/>
          </a:prstGeom>
          <a:ln w="0">
            <a:noFill/>
          </a:ln>
        </p:spPr>
      </p:sp>
      <p:sp>
        <p:nvSpPr>
          <p:cNvPr id="382"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Coaching Coordinator</a:t>
            </a:r>
            <a:endParaRPr b="0" lang="en-US" sz="2000" spc="-1" strike="noStrike">
              <a:solidFill>
                <a:srgbClr val="000000"/>
              </a:solidFill>
              <a:latin typeface="Arial"/>
            </a:endParaRPr>
          </a:p>
        </p:txBody>
      </p:sp>
      <p:sp>
        <p:nvSpPr>
          <p:cNvPr id="383" name="PlaceHolder 3"/>
          <p:cNvSpPr>
            <a:spLocks noGrp="1"/>
          </p:cNvSpPr>
          <p:nvPr>
            <p:ph type="sldNum" idx="18"/>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E136F58A-2A2A-4928-88F9-43228C0FC1BA}"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PlaceHolder 1"/>
          <p:cNvSpPr>
            <a:spLocks noGrp="1"/>
          </p:cNvSpPr>
          <p:nvPr>
            <p:ph type="sldImg"/>
          </p:nvPr>
        </p:nvSpPr>
        <p:spPr>
          <a:xfrm>
            <a:off x="1498680" y="1200240"/>
            <a:ext cx="4317480" cy="3239640"/>
          </a:xfrm>
          <a:prstGeom prst="rect">
            <a:avLst/>
          </a:prstGeom>
          <a:ln w="0">
            <a:noFill/>
          </a:ln>
        </p:spPr>
      </p:sp>
      <p:sp>
        <p:nvSpPr>
          <p:cNvPr id="385"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Coaching Coordinator</a:t>
            </a:r>
            <a:endParaRPr b="0" lang="en-US" sz="2000" spc="-1" strike="noStrike">
              <a:solidFill>
                <a:srgbClr val="000000"/>
              </a:solidFill>
              <a:latin typeface="Arial"/>
            </a:endParaRPr>
          </a:p>
        </p:txBody>
      </p:sp>
      <p:sp>
        <p:nvSpPr>
          <p:cNvPr id="386" name="PlaceHolder 3"/>
          <p:cNvSpPr>
            <a:spLocks noGrp="1"/>
          </p:cNvSpPr>
          <p:nvPr>
            <p:ph type="sldNum" idx="19"/>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5537E3ED-C043-4DFC-BF07-D353463F30D5}"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PlaceHolder 1"/>
          <p:cNvSpPr>
            <a:spLocks noGrp="1"/>
          </p:cNvSpPr>
          <p:nvPr>
            <p:ph type="sldImg"/>
          </p:nvPr>
        </p:nvSpPr>
        <p:spPr>
          <a:xfrm>
            <a:off x="1498680" y="1200240"/>
            <a:ext cx="4317480" cy="3239640"/>
          </a:xfrm>
          <a:prstGeom prst="rect">
            <a:avLst/>
          </a:prstGeom>
          <a:ln w="0">
            <a:noFill/>
          </a:ln>
        </p:spPr>
      </p:sp>
      <p:sp>
        <p:nvSpPr>
          <p:cNvPr id="343"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President</a:t>
            </a:r>
            <a:endParaRPr b="0" lang="en-US" sz="2000" spc="-1" strike="noStrike">
              <a:solidFill>
                <a:srgbClr val="000000"/>
              </a:solidFill>
              <a:latin typeface="Arial"/>
            </a:endParaRPr>
          </a:p>
        </p:txBody>
      </p:sp>
      <p:sp>
        <p:nvSpPr>
          <p:cNvPr id="344" name="PlaceHolder 3"/>
          <p:cNvSpPr>
            <a:spLocks noGrp="1"/>
          </p:cNvSpPr>
          <p:nvPr>
            <p:ph type="sldNum" idx="5"/>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FDC6B574-15D9-471B-9734-B42BD13ED948}"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PlaceHolder 1"/>
          <p:cNvSpPr>
            <a:spLocks noGrp="1"/>
          </p:cNvSpPr>
          <p:nvPr>
            <p:ph type="sldImg"/>
          </p:nvPr>
        </p:nvSpPr>
        <p:spPr>
          <a:xfrm>
            <a:off x="1370160" y="763560"/>
            <a:ext cx="5030280" cy="3771720"/>
          </a:xfrm>
          <a:prstGeom prst="rect">
            <a:avLst/>
          </a:prstGeom>
          <a:ln w="0">
            <a:noFill/>
          </a:ln>
        </p:spPr>
      </p:sp>
      <p:sp>
        <p:nvSpPr>
          <p:cNvPr id="388" name="PlaceHolder 2"/>
          <p:cNvSpPr>
            <a:spLocks noGrp="1"/>
          </p:cNvSpPr>
          <p:nvPr>
            <p:ph type="body"/>
          </p:nvPr>
        </p:nvSpPr>
        <p:spPr>
          <a:xfrm>
            <a:off x="777240" y="4777560"/>
            <a:ext cx="6217200" cy="4525560"/>
          </a:xfrm>
          <a:prstGeom prst="rect">
            <a:avLst/>
          </a:prstGeom>
          <a:noFill/>
          <a:ln w="0">
            <a:noFill/>
          </a:ln>
        </p:spPr>
        <p:txBody>
          <a:bodyPr lIns="0" rIns="0" tIns="0" bIns="0" anchor="t">
            <a:noAutofit/>
          </a:bodyPr>
          <a:p>
            <a:pPr indent="0">
              <a:lnSpc>
                <a:spcPct val="100000"/>
              </a:lnSpc>
              <a:buNone/>
              <a:tabLst>
                <a:tab algn="l" pos="0"/>
              </a:tabLst>
            </a:pPr>
            <a:r>
              <a:rPr b="0" lang="en-US" sz="1200" spc="-1" strike="noStrike">
                <a:solidFill>
                  <a:schemeClr val="dk1"/>
                </a:solidFill>
                <a:latin typeface="Arial"/>
                <a:ea typeface="Arial"/>
              </a:rPr>
              <a:t>Uniform Manager</a:t>
            </a:r>
            <a:endParaRPr b="0" lang="en-US" sz="1200" spc="-1" strike="noStrike">
              <a:solidFill>
                <a:srgbClr val="000000"/>
              </a:solidFill>
              <a:latin typeface="Arial"/>
            </a:endParaRPr>
          </a:p>
        </p:txBody>
      </p:sp>
      <p:sp>
        <p:nvSpPr>
          <p:cNvPr id="389" name="PlaceHolder 3"/>
          <p:cNvSpPr>
            <a:spLocks noGrp="1"/>
          </p:cNvSpPr>
          <p:nvPr>
            <p:ph type="sldNum" idx="20"/>
          </p:nvPr>
        </p:nvSpPr>
        <p:spPr>
          <a:xfrm>
            <a:off x="4399200" y="9555480"/>
            <a:ext cx="3372480" cy="502200"/>
          </a:xfrm>
          <a:prstGeom prst="rect">
            <a:avLst/>
          </a:prstGeom>
          <a:noFill/>
          <a:ln w="0">
            <a:noFill/>
          </a:ln>
        </p:spPr>
        <p:txBody>
          <a:bodyPr lIns="0" rIns="0" tIns="0" bIns="0" anchor="b">
            <a:noAutofit/>
          </a:bodyPr>
          <a:lstStyle>
            <a:lvl1pPr indent="0" algn="r">
              <a:lnSpc>
                <a:spcPct val="100000"/>
              </a:lnSpc>
              <a:buNone/>
              <a:tabLst>
                <a:tab algn="l" pos="0"/>
              </a:tabLst>
              <a:defRPr b="0" lang="en-US" sz="1300" spc="-1" strike="noStrike">
                <a:solidFill>
                  <a:srgbClr val="000000"/>
                </a:solidFill>
                <a:latin typeface="Times New Roman"/>
              </a:defRPr>
            </a:lvl1pPr>
          </a:lstStyle>
          <a:p>
            <a:pPr indent="0" algn="r">
              <a:lnSpc>
                <a:spcPct val="100000"/>
              </a:lnSpc>
              <a:buNone/>
              <a:tabLst>
                <a:tab algn="l" pos="0"/>
              </a:tabLst>
            </a:pPr>
            <a:fld id="{E31A3442-A141-4A71-9F5E-A862DCBE531C}" type="slidenum">
              <a:rPr b="0" lang="en-US" sz="1300" spc="-1" strike="noStrike">
                <a:solidFill>
                  <a:srgbClr val="000000"/>
                </a:solidFill>
                <a:latin typeface="Times New Roman"/>
              </a:rPr>
              <a:t>&lt;number&gt;</a:t>
            </a:fld>
            <a:endParaRPr b="0" lang="en-US" sz="13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PlaceHolder 1"/>
          <p:cNvSpPr>
            <a:spLocks noGrp="1"/>
          </p:cNvSpPr>
          <p:nvPr>
            <p:ph type="sldImg"/>
          </p:nvPr>
        </p:nvSpPr>
        <p:spPr>
          <a:xfrm>
            <a:off x="1498680" y="1200240"/>
            <a:ext cx="4317480" cy="3239640"/>
          </a:xfrm>
          <a:prstGeom prst="rect">
            <a:avLst/>
          </a:prstGeom>
          <a:ln w="0">
            <a:noFill/>
          </a:ln>
        </p:spPr>
      </p:sp>
      <p:sp>
        <p:nvSpPr>
          <p:cNvPr id="391"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Uniform Manager</a:t>
            </a:r>
            <a:endParaRPr b="0" lang="en-US" sz="2000" spc="-1" strike="noStrike">
              <a:solidFill>
                <a:srgbClr val="000000"/>
              </a:solidFill>
              <a:latin typeface="Arial"/>
            </a:endParaRPr>
          </a:p>
        </p:txBody>
      </p:sp>
      <p:sp>
        <p:nvSpPr>
          <p:cNvPr id="392" name="PlaceHolder 3"/>
          <p:cNvSpPr>
            <a:spLocks noGrp="1"/>
          </p:cNvSpPr>
          <p:nvPr>
            <p:ph type="sldNum" idx="21"/>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300" spc="-1" strike="noStrike">
                <a:solidFill>
                  <a:srgbClr val="000000"/>
                </a:solidFill>
                <a:latin typeface="Arial"/>
                <a:ea typeface="Arial"/>
              </a:defRPr>
            </a:lvl1pPr>
          </a:lstStyle>
          <a:p>
            <a:pPr indent="0" algn="r">
              <a:lnSpc>
                <a:spcPct val="100000"/>
              </a:lnSpc>
              <a:buNone/>
              <a:tabLst>
                <a:tab algn="l" pos="0"/>
              </a:tabLst>
            </a:pPr>
            <a:fld id="{2C81D356-33C3-48B4-AE54-76C99C439C5F}" type="slidenum">
              <a:rPr b="0" lang="en-US" sz="1300" spc="-1" strike="noStrike">
                <a:solidFill>
                  <a:srgbClr val="000000"/>
                </a:solidFill>
                <a:latin typeface="Arial"/>
                <a:ea typeface="Arial"/>
              </a:rPr>
              <a:t>&lt;number&gt;</a:t>
            </a:fld>
            <a:endParaRPr b="0" lang="en-US" sz="13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type="sldImg"/>
          </p:nvPr>
        </p:nvSpPr>
        <p:spPr>
          <a:xfrm>
            <a:off x="1498680" y="1200240"/>
            <a:ext cx="4317480" cy="3239640"/>
          </a:xfrm>
          <a:prstGeom prst="rect">
            <a:avLst/>
          </a:prstGeom>
          <a:ln w="0">
            <a:noFill/>
          </a:ln>
        </p:spPr>
      </p:sp>
      <p:sp>
        <p:nvSpPr>
          <p:cNvPr id="394"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Uniform Manager</a:t>
            </a:r>
            <a:endParaRPr b="0" lang="en-US" sz="2000" spc="-1" strike="noStrike">
              <a:solidFill>
                <a:srgbClr val="000000"/>
              </a:solidFill>
              <a:latin typeface="Arial"/>
            </a:endParaRPr>
          </a:p>
        </p:txBody>
      </p:sp>
      <p:sp>
        <p:nvSpPr>
          <p:cNvPr id="395" name="PlaceHolder 3"/>
          <p:cNvSpPr>
            <a:spLocks noGrp="1"/>
          </p:cNvSpPr>
          <p:nvPr>
            <p:ph type="sldNum" idx="22"/>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300" spc="-1" strike="noStrike">
                <a:solidFill>
                  <a:srgbClr val="000000"/>
                </a:solidFill>
                <a:latin typeface="Arial"/>
                <a:ea typeface="Arial"/>
              </a:defRPr>
            </a:lvl1pPr>
          </a:lstStyle>
          <a:p>
            <a:pPr indent="0" algn="r">
              <a:lnSpc>
                <a:spcPct val="100000"/>
              </a:lnSpc>
              <a:buNone/>
              <a:tabLst>
                <a:tab algn="l" pos="0"/>
              </a:tabLst>
            </a:pPr>
            <a:fld id="{95BFF988-032E-4520-BBC9-F5133E4AD7DE}" type="slidenum">
              <a:rPr b="0" lang="en-US" sz="1300" spc="-1" strike="noStrike">
                <a:solidFill>
                  <a:srgbClr val="000000"/>
                </a:solidFill>
                <a:latin typeface="Arial"/>
                <a:ea typeface="Arial"/>
              </a:rPr>
              <a:t>&lt;number&gt;</a:t>
            </a:fld>
            <a:endParaRPr b="0" lang="en-US" sz="1300" spc="-1" strike="noStrike">
              <a:solidFill>
                <a:srgbClr val="000000"/>
              </a:solid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PlaceHolder 1"/>
          <p:cNvSpPr>
            <a:spLocks noGrp="1"/>
          </p:cNvSpPr>
          <p:nvPr>
            <p:ph type="sldImg"/>
          </p:nvPr>
        </p:nvSpPr>
        <p:spPr>
          <a:xfrm>
            <a:off x="1498680" y="1200240"/>
            <a:ext cx="4317480" cy="3239640"/>
          </a:xfrm>
          <a:prstGeom prst="rect">
            <a:avLst/>
          </a:prstGeom>
          <a:ln w="0">
            <a:noFill/>
          </a:ln>
        </p:spPr>
      </p:sp>
      <p:sp>
        <p:nvSpPr>
          <p:cNvPr id="397"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VP Operations</a:t>
            </a:r>
            <a:endParaRPr b="0" lang="en-US" sz="2000" spc="-1" strike="noStrike">
              <a:solidFill>
                <a:srgbClr val="000000"/>
              </a:solidFill>
              <a:latin typeface="Arial"/>
            </a:endParaRPr>
          </a:p>
        </p:txBody>
      </p:sp>
      <p:sp>
        <p:nvSpPr>
          <p:cNvPr id="398" name="PlaceHolder 3"/>
          <p:cNvSpPr>
            <a:spLocks noGrp="1"/>
          </p:cNvSpPr>
          <p:nvPr>
            <p:ph type="sldNum" idx="23"/>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F88925DC-6872-4F95-A170-32512E34E457}"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type="sldImg"/>
          </p:nvPr>
        </p:nvSpPr>
        <p:spPr>
          <a:xfrm>
            <a:off x="1498680" y="1200240"/>
            <a:ext cx="4317480" cy="3239640"/>
          </a:xfrm>
          <a:prstGeom prst="rect">
            <a:avLst/>
          </a:prstGeom>
          <a:ln w="0">
            <a:noFill/>
          </a:ln>
        </p:spPr>
      </p:sp>
      <p:sp>
        <p:nvSpPr>
          <p:cNvPr id="400"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Safety Officer</a:t>
            </a:r>
            <a:endParaRPr b="0" lang="en-US" sz="2000" spc="-1" strike="noStrike">
              <a:solidFill>
                <a:srgbClr val="000000"/>
              </a:solidFill>
              <a:latin typeface="Arial"/>
            </a:endParaRPr>
          </a:p>
        </p:txBody>
      </p:sp>
      <p:sp>
        <p:nvSpPr>
          <p:cNvPr id="401" name="PlaceHolder 3"/>
          <p:cNvSpPr>
            <a:spLocks noGrp="1"/>
          </p:cNvSpPr>
          <p:nvPr>
            <p:ph type="sldNum" idx="24"/>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27AC1BB6-9B94-4D98-A987-73DC414282BF}"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sldImg"/>
          </p:nvPr>
        </p:nvSpPr>
        <p:spPr>
          <a:xfrm>
            <a:off x="1498680" y="1200240"/>
            <a:ext cx="4317480" cy="3239640"/>
          </a:xfrm>
          <a:prstGeom prst="rect">
            <a:avLst/>
          </a:prstGeom>
          <a:ln w="0">
            <a:noFill/>
          </a:ln>
        </p:spPr>
      </p:sp>
      <p:sp>
        <p:nvSpPr>
          <p:cNvPr id="403"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Coaching Coordinator</a:t>
            </a:r>
            <a:endParaRPr b="0" lang="en-US" sz="2000" spc="-1" strike="noStrike">
              <a:solidFill>
                <a:srgbClr val="000000"/>
              </a:solidFill>
              <a:latin typeface="Arial"/>
            </a:endParaRPr>
          </a:p>
        </p:txBody>
      </p:sp>
      <p:sp>
        <p:nvSpPr>
          <p:cNvPr id="404" name="PlaceHolder 3"/>
          <p:cNvSpPr>
            <a:spLocks noGrp="1"/>
          </p:cNvSpPr>
          <p:nvPr>
            <p:ph type="sldNum" idx="25"/>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A6F70D2D-5484-4E4D-A20B-8DABB4ED1562}"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sldImg"/>
          </p:nvPr>
        </p:nvSpPr>
        <p:spPr>
          <a:xfrm>
            <a:off x="1498680" y="1200240"/>
            <a:ext cx="4317480" cy="3239640"/>
          </a:xfrm>
          <a:prstGeom prst="rect">
            <a:avLst/>
          </a:prstGeom>
          <a:ln w="0">
            <a:noFill/>
          </a:ln>
        </p:spPr>
      </p:sp>
      <p:sp>
        <p:nvSpPr>
          <p:cNvPr id="346"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President</a:t>
            </a:r>
            <a:endParaRPr b="0" lang="en-US" sz="2000" spc="-1" strike="noStrike">
              <a:solidFill>
                <a:srgbClr val="000000"/>
              </a:solidFill>
              <a:latin typeface="Arial"/>
            </a:endParaRPr>
          </a:p>
        </p:txBody>
      </p:sp>
      <p:sp>
        <p:nvSpPr>
          <p:cNvPr id="347" name="PlaceHolder 3"/>
          <p:cNvSpPr>
            <a:spLocks noGrp="1"/>
          </p:cNvSpPr>
          <p:nvPr>
            <p:ph type="sldNum" idx="6"/>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6824B35F-D0D8-423D-AB90-D17A3DCD4CBA}"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sldImg"/>
          </p:nvPr>
        </p:nvSpPr>
        <p:spPr>
          <a:xfrm>
            <a:off x="1498680" y="1200240"/>
            <a:ext cx="4317480" cy="3239640"/>
          </a:xfrm>
          <a:prstGeom prst="rect">
            <a:avLst/>
          </a:prstGeom>
          <a:ln w="0">
            <a:noFill/>
          </a:ln>
        </p:spPr>
      </p:sp>
      <p:sp>
        <p:nvSpPr>
          <p:cNvPr id="406"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Coaching Coordinator</a:t>
            </a:r>
            <a:endParaRPr b="0" lang="en-US" sz="2000" spc="-1" strike="noStrike">
              <a:solidFill>
                <a:srgbClr val="000000"/>
              </a:solidFill>
              <a:latin typeface="Arial"/>
            </a:endParaRPr>
          </a:p>
        </p:txBody>
      </p:sp>
      <p:sp>
        <p:nvSpPr>
          <p:cNvPr id="407" name="PlaceHolder 3"/>
          <p:cNvSpPr>
            <a:spLocks noGrp="1"/>
          </p:cNvSpPr>
          <p:nvPr>
            <p:ph type="sldNum" idx="26"/>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85CBDCA8-DF6B-4FF4-ABE3-2EDB5FEAAA49}"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sldImg"/>
          </p:nvPr>
        </p:nvSpPr>
        <p:spPr>
          <a:xfrm>
            <a:off x="1498680" y="1200240"/>
            <a:ext cx="4317480" cy="3239640"/>
          </a:xfrm>
          <a:prstGeom prst="rect">
            <a:avLst/>
          </a:prstGeom>
          <a:ln w="0">
            <a:noFill/>
          </a:ln>
        </p:spPr>
      </p:sp>
      <p:sp>
        <p:nvSpPr>
          <p:cNvPr id="409"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Coaching Coordinator</a:t>
            </a:r>
            <a:endParaRPr b="0" lang="en-US" sz="2000" spc="-1" strike="noStrike">
              <a:solidFill>
                <a:srgbClr val="000000"/>
              </a:solidFill>
              <a:latin typeface="Arial"/>
            </a:endParaRPr>
          </a:p>
        </p:txBody>
      </p:sp>
      <p:sp>
        <p:nvSpPr>
          <p:cNvPr id="410" name="PlaceHolder 3"/>
          <p:cNvSpPr>
            <a:spLocks noGrp="1"/>
          </p:cNvSpPr>
          <p:nvPr>
            <p:ph type="sldNum" idx="27"/>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0D6D9796-7D37-4B27-B7F3-4C683404F142}"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sldImg"/>
          </p:nvPr>
        </p:nvSpPr>
        <p:spPr>
          <a:xfrm>
            <a:off x="1498680" y="1200240"/>
            <a:ext cx="4317480" cy="3239640"/>
          </a:xfrm>
          <a:prstGeom prst="rect">
            <a:avLst/>
          </a:prstGeom>
          <a:ln w="0">
            <a:noFill/>
          </a:ln>
        </p:spPr>
      </p:sp>
      <p:sp>
        <p:nvSpPr>
          <p:cNvPr id="412"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Umpire In Chief</a:t>
            </a:r>
            <a:endParaRPr b="0" lang="en-US" sz="2000" spc="-1" strike="noStrike">
              <a:solidFill>
                <a:srgbClr val="000000"/>
              </a:solidFill>
              <a:latin typeface="Arial"/>
            </a:endParaRPr>
          </a:p>
        </p:txBody>
      </p:sp>
      <p:sp>
        <p:nvSpPr>
          <p:cNvPr id="413" name="PlaceHolder 3"/>
          <p:cNvSpPr>
            <a:spLocks noGrp="1"/>
          </p:cNvSpPr>
          <p:nvPr>
            <p:ph type="sldNum" idx="28"/>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2236DA42-D9F9-4A73-968C-C0C10F0CE074}"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PlaceHolder 1"/>
          <p:cNvSpPr>
            <a:spLocks noGrp="1"/>
          </p:cNvSpPr>
          <p:nvPr>
            <p:ph type="sldImg"/>
          </p:nvPr>
        </p:nvSpPr>
        <p:spPr>
          <a:xfrm>
            <a:off x="1498680" y="1200240"/>
            <a:ext cx="4317480" cy="3239640"/>
          </a:xfrm>
          <a:prstGeom prst="rect">
            <a:avLst/>
          </a:prstGeom>
          <a:ln w="0">
            <a:noFill/>
          </a:ln>
        </p:spPr>
      </p:sp>
      <p:sp>
        <p:nvSpPr>
          <p:cNvPr id="415"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Umpire in Chief</a:t>
            </a:r>
            <a:endParaRPr b="0" lang="en-US" sz="2000" spc="-1" strike="noStrike">
              <a:solidFill>
                <a:srgbClr val="000000"/>
              </a:solidFill>
              <a:latin typeface="Arial"/>
            </a:endParaRPr>
          </a:p>
        </p:txBody>
      </p:sp>
      <p:sp>
        <p:nvSpPr>
          <p:cNvPr id="416" name="PlaceHolder 3"/>
          <p:cNvSpPr>
            <a:spLocks noGrp="1"/>
          </p:cNvSpPr>
          <p:nvPr>
            <p:ph type="sldNum" idx="29"/>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06B62A61-9143-47A0-AF4E-67AA43554CC3}"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PlaceHolder 1"/>
          <p:cNvSpPr>
            <a:spLocks noGrp="1"/>
          </p:cNvSpPr>
          <p:nvPr>
            <p:ph type="sldImg"/>
          </p:nvPr>
        </p:nvSpPr>
        <p:spPr>
          <a:xfrm>
            <a:off x="1498680" y="1200240"/>
            <a:ext cx="4317480" cy="3239640"/>
          </a:xfrm>
          <a:prstGeom prst="rect">
            <a:avLst/>
          </a:prstGeom>
          <a:ln w="0">
            <a:noFill/>
          </a:ln>
        </p:spPr>
      </p:sp>
      <p:sp>
        <p:nvSpPr>
          <p:cNvPr id="418"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Umpire In Chief</a:t>
            </a:r>
            <a:endParaRPr b="0" lang="en-US" sz="2000" spc="-1" strike="noStrike">
              <a:solidFill>
                <a:srgbClr val="000000"/>
              </a:solidFill>
              <a:latin typeface="Arial"/>
            </a:endParaRPr>
          </a:p>
        </p:txBody>
      </p:sp>
      <p:sp>
        <p:nvSpPr>
          <p:cNvPr id="419" name="PlaceHolder 3"/>
          <p:cNvSpPr>
            <a:spLocks noGrp="1"/>
          </p:cNvSpPr>
          <p:nvPr>
            <p:ph type="sldNum" idx="30"/>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082F05B8-4F58-4F84-96B4-E696439E0E5C}"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sldImg"/>
          </p:nvPr>
        </p:nvSpPr>
        <p:spPr>
          <a:xfrm>
            <a:off x="1498680" y="1200240"/>
            <a:ext cx="4317480" cy="3239640"/>
          </a:xfrm>
          <a:prstGeom prst="rect">
            <a:avLst/>
          </a:prstGeom>
          <a:ln w="0">
            <a:noFill/>
          </a:ln>
        </p:spPr>
      </p:sp>
      <p:sp>
        <p:nvSpPr>
          <p:cNvPr id="421"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Umpire In Chief</a:t>
            </a:r>
            <a:endParaRPr b="0" lang="en-US" sz="2000" spc="-1" strike="noStrike">
              <a:solidFill>
                <a:srgbClr val="000000"/>
              </a:solidFill>
              <a:latin typeface="Arial"/>
            </a:endParaRPr>
          </a:p>
        </p:txBody>
      </p:sp>
      <p:sp>
        <p:nvSpPr>
          <p:cNvPr id="422" name="PlaceHolder 3"/>
          <p:cNvSpPr>
            <a:spLocks noGrp="1"/>
          </p:cNvSpPr>
          <p:nvPr>
            <p:ph type="sldNum" idx="31"/>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75EF5740-1168-4C69-BF26-5101F495A445}"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PlaceHolder 1"/>
          <p:cNvSpPr>
            <a:spLocks noGrp="1"/>
          </p:cNvSpPr>
          <p:nvPr>
            <p:ph type="sldImg"/>
          </p:nvPr>
        </p:nvSpPr>
        <p:spPr>
          <a:xfrm>
            <a:off x="1498680" y="1200240"/>
            <a:ext cx="4317480" cy="3239640"/>
          </a:xfrm>
          <a:prstGeom prst="rect">
            <a:avLst/>
          </a:prstGeom>
          <a:ln w="0">
            <a:noFill/>
          </a:ln>
        </p:spPr>
      </p:sp>
      <p:sp>
        <p:nvSpPr>
          <p:cNvPr id="424"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President</a:t>
            </a:r>
            <a:endParaRPr b="0" lang="en-US" sz="2000" spc="-1" strike="noStrike">
              <a:solidFill>
                <a:srgbClr val="000000"/>
              </a:solidFill>
              <a:latin typeface="Arial"/>
            </a:endParaRPr>
          </a:p>
        </p:txBody>
      </p:sp>
      <p:sp>
        <p:nvSpPr>
          <p:cNvPr id="425" name="PlaceHolder 3"/>
          <p:cNvSpPr>
            <a:spLocks noGrp="1"/>
          </p:cNvSpPr>
          <p:nvPr>
            <p:ph type="sldNum" idx="32"/>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61E4E37C-7BD3-4670-B81B-710F670857FF}"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sldImg"/>
          </p:nvPr>
        </p:nvSpPr>
        <p:spPr>
          <a:xfrm>
            <a:off x="1498680" y="1200240"/>
            <a:ext cx="4317480" cy="3239640"/>
          </a:xfrm>
          <a:prstGeom prst="rect">
            <a:avLst/>
          </a:prstGeom>
          <a:ln w="0">
            <a:noFill/>
          </a:ln>
        </p:spPr>
      </p:sp>
      <p:sp>
        <p:nvSpPr>
          <p:cNvPr id="349"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President</a:t>
            </a:r>
            <a:endParaRPr b="0" lang="en-US" sz="2000" spc="-1" strike="noStrike">
              <a:solidFill>
                <a:srgbClr val="000000"/>
              </a:solidFill>
              <a:latin typeface="Arial"/>
            </a:endParaRPr>
          </a:p>
        </p:txBody>
      </p:sp>
      <p:sp>
        <p:nvSpPr>
          <p:cNvPr id="350" name="PlaceHolder 3"/>
          <p:cNvSpPr>
            <a:spLocks noGrp="1"/>
          </p:cNvSpPr>
          <p:nvPr>
            <p:ph type="sldNum" idx="7"/>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165BA318-33A5-4101-9228-E8698FD0D50D}"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type="sldImg"/>
          </p:nvPr>
        </p:nvSpPr>
        <p:spPr>
          <a:xfrm>
            <a:off x="1498680" y="1200240"/>
            <a:ext cx="4317480" cy="3239640"/>
          </a:xfrm>
          <a:prstGeom prst="rect">
            <a:avLst/>
          </a:prstGeom>
          <a:ln w="0">
            <a:noFill/>
          </a:ln>
        </p:spPr>
      </p:sp>
      <p:sp>
        <p:nvSpPr>
          <p:cNvPr id="352"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President</a:t>
            </a:r>
            <a:endParaRPr b="0" lang="en-US" sz="2000" spc="-1" strike="noStrike">
              <a:solidFill>
                <a:srgbClr val="000000"/>
              </a:solidFill>
              <a:latin typeface="Arial"/>
            </a:endParaRPr>
          </a:p>
        </p:txBody>
      </p:sp>
      <p:sp>
        <p:nvSpPr>
          <p:cNvPr id="353" name="PlaceHolder 3"/>
          <p:cNvSpPr>
            <a:spLocks noGrp="1"/>
          </p:cNvSpPr>
          <p:nvPr>
            <p:ph type="sldNum" idx="8"/>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DF5D7A02-5DDE-41D5-BF2A-8429F5DE9DF2}"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PlaceHolder 1"/>
          <p:cNvSpPr>
            <a:spLocks noGrp="1"/>
          </p:cNvSpPr>
          <p:nvPr>
            <p:ph type="sldImg"/>
          </p:nvPr>
        </p:nvSpPr>
        <p:spPr>
          <a:xfrm>
            <a:off x="1498680" y="1200240"/>
            <a:ext cx="4317480" cy="3239640"/>
          </a:xfrm>
          <a:prstGeom prst="rect">
            <a:avLst/>
          </a:prstGeom>
          <a:ln w="0">
            <a:noFill/>
          </a:ln>
        </p:spPr>
      </p:sp>
      <p:sp>
        <p:nvSpPr>
          <p:cNvPr id="355"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VP Player Relations</a:t>
            </a:r>
            <a:endParaRPr b="0" lang="en-US" sz="2000" spc="-1" strike="noStrike">
              <a:solidFill>
                <a:srgbClr val="000000"/>
              </a:solidFill>
              <a:latin typeface="Arial"/>
            </a:endParaRPr>
          </a:p>
        </p:txBody>
      </p:sp>
      <p:sp>
        <p:nvSpPr>
          <p:cNvPr id="356" name="PlaceHolder 3"/>
          <p:cNvSpPr>
            <a:spLocks noGrp="1"/>
          </p:cNvSpPr>
          <p:nvPr>
            <p:ph type="sldNum" idx="9"/>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E7359903-A0A8-43E7-AB3D-031C0383F660}"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PlaceHolder 1"/>
          <p:cNvSpPr>
            <a:spLocks noGrp="1"/>
          </p:cNvSpPr>
          <p:nvPr>
            <p:ph type="sldImg"/>
          </p:nvPr>
        </p:nvSpPr>
        <p:spPr>
          <a:xfrm>
            <a:off x="1498680" y="1200240"/>
            <a:ext cx="4317480" cy="3239640"/>
          </a:xfrm>
          <a:prstGeom prst="rect">
            <a:avLst/>
          </a:prstGeom>
          <a:ln w="0">
            <a:noFill/>
          </a:ln>
        </p:spPr>
      </p:sp>
      <p:sp>
        <p:nvSpPr>
          <p:cNvPr id="358"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VP Player Relations</a:t>
            </a:r>
            <a:endParaRPr b="0" lang="en-US" sz="2000" spc="-1" strike="noStrike">
              <a:solidFill>
                <a:srgbClr val="000000"/>
              </a:solidFill>
              <a:latin typeface="Arial"/>
            </a:endParaRPr>
          </a:p>
        </p:txBody>
      </p:sp>
      <p:sp>
        <p:nvSpPr>
          <p:cNvPr id="359" name="PlaceHolder 3"/>
          <p:cNvSpPr>
            <a:spLocks noGrp="1"/>
          </p:cNvSpPr>
          <p:nvPr>
            <p:ph type="sldNum" idx="10"/>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9CA2F9A1-F0B1-4C4D-B25C-7331A0ACD7DD}"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PlaceHolder 1"/>
          <p:cNvSpPr>
            <a:spLocks noGrp="1"/>
          </p:cNvSpPr>
          <p:nvPr>
            <p:ph type="sldImg"/>
          </p:nvPr>
        </p:nvSpPr>
        <p:spPr>
          <a:xfrm>
            <a:off x="1498680" y="1200240"/>
            <a:ext cx="4317480" cy="3239640"/>
          </a:xfrm>
          <a:prstGeom prst="rect">
            <a:avLst/>
          </a:prstGeom>
          <a:ln w="0">
            <a:noFill/>
          </a:ln>
        </p:spPr>
      </p:sp>
      <p:sp>
        <p:nvSpPr>
          <p:cNvPr id="361"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Coaching Coordinator</a:t>
            </a:r>
            <a:endParaRPr b="0" lang="en-US" sz="2000" spc="-1" strike="noStrike">
              <a:solidFill>
                <a:srgbClr val="000000"/>
              </a:solidFill>
              <a:latin typeface="Arial"/>
            </a:endParaRPr>
          </a:p>
        </p:txBody>
      </p:sp>
      <p:sp>
        <p:nvSpPr>
          <p:cNvPr id="362" name="PlaceHolder 3"/>
          <p:cNvSpPr>
            <a:spLocks noGrp="1"/>
          </p:cNvSpPr>
          <p:nvPr>
            <p:ph type="sldNum" idx="11"/>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B4BE3D86-0F62-40B7-8A0A-FF43F21F5D45}"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PlaceHolder 1"/>
          <p:cNvSpPr>
            <a:spLocks noGrp="1"/>
          </p:cNvSpPr>
          <p:nvPr>
            <p:ph type="sldImg"/>
          </p:nvPr>
        </p:nvSpPr>
        <p:spPr>
          <a:xfrm>
            <a:off x="1498680" y="1200240"/>
            <a:ext cx="4317480" cy="3239640"/>
          </a:xfrm>
          <a:prstGeom prst="rect">
            <a:avLst/>
          </a:prstGeom>
          <a:ln w="0">
            <a:noFill/>
          </a:ln>
        </p:spPr>
      </p:sp>
      <p:sp>
        <p:nvSpPr>
          <p:cNvPr id="364" name="PlaceHolder 2"/>
          <p:cNvSpPr>
            <a:spLocks noGrp="1"/>
          </p:cNvSpPr>
          <p:nvPr>
            <p:ph type="body"/>
          </p:nvPr>
        </p:nvSpPr>
        <p:spPr>
          <a:xfrm>
            <a:off x="731880" y="4621320"/>
            <a:ext cx="5850720" cy="377928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ea typeface="Arial"/>
              </a:rPr>
              <a:t>Coaching Coordinator</a:t>
            </a:r>
            <a:endParaRPr b="0" lang="en-US" sz="2000" spc="-1" strike="noStrike">
              <a:solidFill>
                <a:srgbClr val="000000"/>
              </a:solidFill>
              <a:latin typeface="Arial"/>
            </a:endParaRPr>
          </a:p>
        </p:txBody>
      </p:sp>
      <p:sp>
        <p:nvSpPr>
          <p:cNvPr id="365" name="PlaceHolder 3"/>
          <p:cNvSpPr>
            <a:spLocks noGrp="1"/>
          </p:cNvSpPr>
          <p:nvPr>
            <p:ph type="sldNum" idx="12"/>
          </p:nvPr>
        </p:nvSpPr>
        <p:spPr>
          <a:xfrm>
            <a:off x="4143240" y="9120240"/>
            <a:ext cx="3169440" cy="48024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Arial"/>
                <a:ea typeface="Arial"/>
              </a:defRPr>
            </a:lvl1pPr>
          </a:lstStyle>
          <a:p>
            <a:pPr indent="0" algn="r">
              <a:lnSpc>
                <a:spcPct val="100000"/>
              </a:lnSpc>
              <a:buNone/>
              <a:tabLst>
                <a:tab algn="l" pos="0"/>
              </a:tabLst>
            </a:pPr>
            <a:fld id="{55C9B6C0-8D0A-4A56-86A7-4CFB267E7137}" type="slidenum">
              <a:rPr b="0" lang="en-US" sz="1200" spc="-1" strike="noStrike">
                <a:solidFill>
                  <a:srgbClr val="000000"/>
                </a:solidFill>
                <a:latin typeface="Arial"/>
                <a:ea typeface="Arial"/>
              </a:rPr>
              <a:t>&lt;number&gt;</a:t>
            </a:fld>
            <a:endParaRPr b="0" lang="en-US"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WO_OBJECTS_AND_OBJEC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_OBJECTS">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9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0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_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OBJECT_ONLY">
    <p:spTree>
      <p:nvGrpSpPr>
        <p:cNvPr id="1" name=""/>
        <p:cNvGrpSpPr/>
        <p:nvPr/>
      </p:nvGrpSpPr>
      <p:grpSpPr>
        <a:xfrm>
          <a:off x="0" y="0"/>
          <a:ext cx="0" cy="0"/>
          <a:chOff x="0" y="0"/>
          <a:chExt cx="0" cy="0"/>
        </a:xfrm>
      </p:grpSpPr>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2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2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1">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3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3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3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2">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4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4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4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3">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5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5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4">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6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6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6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17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
    <p:spTree>
      <p:nvGrpSpPr>
        <p:cNvPr id="1" name=""/>
        <p:cNvGrpSpPr/>
        <p:nvPr/>
      </p:nvGrpSpPr>
      <p:grpSpPr>
        <a:xfrm>
          <a:off x="0" y="0"/>
          <a:ext cx="0" cy="0"/>
          <a:chOff x="0" y="0"/>
          <a:chExt cx="0" cy="0"/>
        </a:xfrm>
      </p:grpSpPr>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OBJECT_AND_TWO_OBJECTS">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7">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9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8">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0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9">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1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2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10">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Default 11">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WO_OBJECTS_OVER_TEX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3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3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3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OBJECT_OVER_TEX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4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4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FOUR_OBJECTS">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5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
        <p:nvSpPr>
          <p:cNvPr id="5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_AND_BODY">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7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OBJEC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9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315"/>
              </a:spcBef>
              <a:buNone/>
            </a:pPr>
            <a:endParaRPr b="0" lang="en-US" sz="13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979797"/>
            </a:gs>
          </a:gsLst>
          <a:path path="circle">
            <a:fillToRect l="50000" t="50000" r="50000" b="50000"/>
          </a:path>
        </a:gradFill>
      </p:bgPr>
    </p:bg>
    <p:spTree>
      <p:nvGrpSpPr>
        <p:cNvPr id="1" name=""/>
        <p:cNvGrpSpPr/>
        <p:nvPr/>
      </p:nvGrpSpPr>
      <p:grpSpPr>
        <a:xfrm>
          <a:off x="0" y="0"/>
          <a:ext cx="0" cy="0"/>
          <a:chOff x="0" y="0"/>
          <a:chExt cx="0" cy="0"/>
        </a:xfrm>
      </p:grpSpPr>
      <p:pic>
        <p:nvPicPr>
          <p:cNvPr id="0" name="Google Shape;10;p34"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 name="Google Shape;11;p34"/>
          <p:cNvSpPr/>
          <p:nvPr/>
        </p:nvSpPr>
        <p:spPr>
          <a:xfrm>
            <a:off x="0" y="107604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2" name="Google Shape;12;p34" descr="CCLLlogoGR"/>
          <p:cNvPicPr/>
          <p:nvPr/>
        </p:nvPicPr>
        <p:blipFill>
          <a:blip r:embed="rId3"/>
          <a:stretch/>
        </p:blipFill>
        <p:spPr>
          <a:xfrm>
            <a:off x="8035920" y="-15840"/>
            <a:ext cx="1107360" cy="1074600"/>
          </a:xfrm>
          <a:prstGeom prst="rect">
            <a:avLst/>
          </a:prstGeom>
          <a:ln w="0">
            <a:noFill/>
          </a:ln>
        </p:spPr>
      </p:pic>
      <p:pic>
        <p:nvPicPr>
          <p:cNvPr id="3" name="Google Shape;13;p34" descr="LLB_Primary_200px"/>
          <p:cNvPicPr/>
          <p:nvPr/>
        </p:nvPicPr>
        <p:blipFill>
          <a:blip r:embed="rId4"/>
          <a:stretch/>
        </p:blipFill>
        <p:spPr>
          <a:xfrm>
            <a:off x="0" y="360"/>
            <a:ext cx="1107360" cy="1074600"/>
          </a:xfrm>
          <a:prstGeom prst="rect">
            <a:avLst/>
          </a:prstGeom>
          <a:ln w="0">
            <a:noFill/>
          </a:ln>
        </p:spPr>
      </p:pic>
      <p:sp>
        <p:nvSpPr>
          <p:cNvPr id="4"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 name="PlaceHolder 2"/>
          <p:cNvSpPr>
            <a:spLocks noGrp="1"/>
          </p:cNvSpPr>
          <p:nvPr>
            <p:ph type="body"/>
          </p:nvPr>
        </p:nvSpPr>
        <p:spPr>
          <a:xfrm>
            <a:off x="484920" y="141192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 name="PlaceHolder 3"/>
          <p:cNvSpPr>
            <a:spLocks noGrp="1"/>
          </p:cNvSpPr>
          <p:nvPr>
            <p:ph type="body"/>
          </p:nvPr>
        </p:nvSpPr>
        <p:spPr>
          <a:xfrm>
            <a:off x="4701600" y="1411920"/>
            <a:ext cx="4015080" cy="4526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 name="PlaceHolder 4"/>
          <p:cNvSpPr>
            <a:spLocks noGrp="1"/>
          </p:cNvSpPr>
          <p:nvPr>
            <p:ph type="body"/>
          </p:nvPr>
        </p:nvSpPr>
        <p:spPr>
          <a:xfrm>
            <a:off x="484920" y="377640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979797"/>
            </a:gs>
          </a:gsLst>
          <a:path path="circle">
            <a:fillToRect l="50000" t="50000" r="50000" b="50000"/>
          </a:path>
        </a:gradFill>
      </p:bgPr>
    </p:bg>
    <p:spTree>
      <p:nvGrpSpPr>
        <p:cNvPr id="1" name=""/>
        <p:cNvGrpSpPr/>
        <p:nvPr/>
      </p:nvGrpSpPr>
      <p:grpSpPr>
        <a:xfrm>
          <a:off x="0" y="0"/>
          <a:ext cx="0" cy="0"/>
          <a:chOff x="0" y="0"/>
          <a:chExt cx="0" cy="0"/>
        </a:xfrm>
      </p:grpSpPr>
      <p:pic>
        <p:nvPicPr>
          <p:cNvPr id="91" name="Google Shape;10;p34"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92" name="Google Shape;11;p34"/>
          <p:cNvSpPr/>
          <p:nvPr/>
        </p:nvSpPr>
        <p:spPr>
          <a:xfrm>
            <a:off x="0" y="107604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93" name="Google Shape;12;p34" descr="CCLLlogoGR"/>
          <p:cNvPicPr/>
          <p:nvPr/>
        </p:nvPicPr>
        <p:blipFill>
          <a:blip r:embed="rId3"/>
          <a:stretch/>
        </p:blipFill>
        <p:spPr>
          <a:xfrm>
            <a:off x="8035920" y="-15840"/>
            <a:ext cx="1107360" cy="1074600"/>
          </a:xfrm>
          <a:prstGeom prst="rect">
            <a:avLst/>
          </a:prstGeom>
          <a:ln w="0">
            <a:noFill/>
          </a:ln>
        </p:spPr>
      </p:pic>
      <p:pic>
        <p:nvPicPr>
          <p:cNvPr id="94" name="Google Shape;13;p34" descr="LLB_Primary_200px"/>
          <p:cNvPicPr/>
          <p:nvPr/>
        </p:nvPicPr>
        <p:blipFill>
          <a:blip r:embed="rId4"/>
          <a:stretch/>
        </p:blipFill>
        <p:spPr>
          <a:xfrm>
            <a:off x="0" y="360"/>
            <a:ext cx="1107360" cy="1074600"/>
          </a:xfrm>
          <a:prstGeom prst="rect">
            <a:avLst/>
          </a:prstGeom>
          <a:ln w="0">
            <a:noFill/>
          </a:ln>
        </p:spPr>
      </p:pic>
      <p:sp>
        <p:nvSpPr>
          <p:cNvPr id="95"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96" name="PlaceHolder 2"/>
          <p:cNvSpPr>
            <a:spLocks noGrp="1"/>
          </p:cNvSpPr>
          <p:nvPr>
            <p:ph type="body"/>
          </p:nvPr>
        </p:nvSpPr>
        <p:spPr>
          <a:xfrm>
            <a:off x="484920" y="1411920"/>
            <a:ext cx="4015080" cy="4526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97" name="PlaceHolder 3"/>
          <p:cNvSpPr>
            <a:spLocks noGrp="1"/>
          </p:cNvSpPr>
          <p:nvPr>
            <p:ph type="body"/>
          </p:nvPr>
        </p:nvSpPr>
        <p:spPr>
          <a:xfrm>
            <a:off x="4701600" y="1411920"/>
            <a:ext cx="4015080" cy="4526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7" r:id="rId5"/>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979797"/>
            </a:gs>
          </a:gsLst>
          <a:path path="circle">
            <a:fillToRect l="50000" t="50000" r="50000" b="50000"/>
          </a:path>
        </a:gradFill>
      </p:bgPr>
    </p:bg>
    <p:spTree>
      <p:nvGrpSpPr>
        <p:cNvPr id="1" name=""/>
        <p:cNvGrpSpPr/>
        <p:nvPr/>
      </p:nvGrpSpPr>
      <p:grpSpPr>
        <a:xfrm>
          <a:off x="0" y="0"/>
          <a:ext cx="0" cy="0"/>
          <a:chOff x="0" y="0"/>
          <a:chExt cx="0" cy="0"/>
        </a:xfrm>
      </p:grpSpPr>
      <p:pic>
        <p:nvPicPr>
          <p:cNvPr id="101" name="Google Shape;10;p34"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02" name="Google Shape;11;p34"/>
          <p:cNvSpPr/>
          <p:nvPr/>
        </p:nvSpPr>
        <p:spPr>
          <a:xfrm>
            <a:off x="0" y="107604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103" name="Google Shape;12;p34" descr="CCLLlogoGR"/>
          <p:cNvPicPr/>
          <p:nvPr/>
        </p:nvPicPr>
        <p:blipFill>
          <a:blip r:embed="rId3"/>
          <a:stretch/>
        </p:blipFill>
        <p:spPr>
          <a:xfrm>
            <a:off x="8035920" y="-15840"/>
            <a:ext cx="1107360" cy="1074600"/>
          </a:xfrm>
          <a:prstGeom prst="rect">
            <a:avLst/>
          </a:prstGeom>
          <a:ln w="0">
            <a:noFill/>
          </a:ln>
        </p:spPr>
      </p:pic>
      <p:pic>
        <p:nvPicPr>
          <p:cNvPr id="104" name="Google Shape;13;p34" descr="LLB_Primary_200px"/>
          <p:cNvPicPr/>
          <p:nvPr/>
        </p:nvPicPr>
        <p:blipFill>
          <a:blip r:embed="rId4"/>
          <a:stretch/>
        </p:blipFill>
        <p:spPr>
          <a:xfrm>
            <a:off x="0" y="360"/>
            <a:ext cx="1107360" cy="1074600"/>
          </a:xfrm>
          <a:prstGeom prst="rect">
            <a:avLst/>
          </a:prstGeom>
          <a:ln w="0">
            <a:noFill/>
          </a:ln>
        </p:spPr>
      </p:pic>
      <p:sp>
        <p:nvSpPr>
          <p:cNvPr id="105"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9" r:id="rId5"/>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979797"/>
            </a:gs>
          </a:gsLst>
          <a:path path="circle">
            <a:fillToRect l="50000" t="50000" r="50000" b="50000"/>
          </a:path>
        </a:gradFill>
      </p:bgPr>
    </p:bg>
    <p:spTree>
      <p:nvGrpSpPr>
        <p:cNvPr id="1" name=""/>
        <p:cNvGrpSpPr/>
        <p:nvPr/>
      </p:nvGrpSpPr>
      <p:grpSpPr>
        <a:xfrm>
          <a:off x="0" y="0"/>
          <a:ext cx="0" cy="0"/>
          <a:chOff x="0" y="0"/>
          <a:chExt cx="0" cy="0"/>
        </a:xfrm>
      </p:grpSpPr>
      <p:pic>
        <p:nvPicPr>
          <p:cNvPr id="107" name="Google Shape;10;p34"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08" name="Google Shape;11;p34"/>
          <p:cNvSpPr/>
          <p:nvPr/>
        </p:nvSpPr>
        <p:spPr>
          <a:xfrm>
            <a:off x="0" y="107604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109" name="Google Shape;12;p34" descr="CCLLlogoGR"/>
          <p:cNvPicPr/>
          <p:nvPr/>
        </p:nvPicPr>
        <p:blipFill>
          <a:blip r:embed="rId3"/>
          <a:stretch/>
        </p:blipFill>
        <p:spPr>
          <a:xfrm>
            <a:off x="8035920" y="-15840"/>
            <a:ext cx="1107360" cy="1074600"/>
          </a:xfrm>
          <a:prstGeom prst="rect">
            <a:avLst/>
          </a:prstGeom>
          <a:ln w="0">
            <a:noFill/>
          </a:ln>
        </p:spPr>
      </p:pic>
      <p:pic>
        <p:nvPicPr>
          <p:cNvPr id="110" name="Google Shape;13;p34" descr="LLB_Primary_200px"/>
          <p:cNvPicPr/>
          <p:nvPr/>
        </p:nvPicPr>
        <p:blipFill>
          <a:blip r:embed="rId4"/>
          <a:stretch/>
        </p:blipFill>
        <p:spPr>
          <a:xfrm>
            <a:off x="0" y="360"/>
            <a:ext cx="1107360" cy="10746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71" r:id="rId5"/>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0000">
              <a:srgbClr val="fdfdfd"/>
            </a:gs>
            <a:gs pos="100000">
              <a:srgbClr val="7a7a7a"/>
            </a:gs>
          </a:gsLst>
          <a:path path="circle">
            <a:fillToRect l="50000" t="50000" r="50000" b="50000"/>
          </a:path>
        </a:gradFill>
      </p:bgPr>
    </p:bg>
    <p:spTree>
      <p:nvGrpSpPr>
        <p:cNvPr id="1" name=""/>
        <p:cNvGrpSpPr/>
        <p:nvPr/>
      </p:nvGrpSpPr>
      <p:grpSpPr>
        <a:xfrm>
          <a:off x="0" y="0"/>
          <a:ext cx="0" cy="0"/>
          <a:chOff x="0" y="0"/>
          <a:chExt cx="0" cy="0"/>
        </a:xfrm>
      </p:grpSpPr>
      <p:pic>
        <p:nvPicPr>
          <p:cNvPr id="111" name="Google Shape;65;p36"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12" name="Google Shape;66;p36"/>
          <p:cNvSpPr/>
          <p:nvPr/>
        </p:nvSpPr>
        <p:spPr>
          <a:xfrm>
            <a:off x="0" y="107568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113" name="Google Shape;67;p36" descr="CCLLlogoGR"/>
          <p:cNvPicPr/>
          <p:nvPr/>
        </p:nvPicPr>
        <p:blipFill>
          <a:blip r:embed="rId3"/>
          <a:stretch/>
        </p:blipFill>
        <p:spPr>
          <a:xfrm>
            <a:off x="8072280" y="-26280"/>
            <a:ext cx="1075680" cy="1074960"/>
          </a:xfrm>
          <a:prstGeom prst="rect">
            <a:avLst/>
          </a:prstGeom>
          <a:ln w="0">
            <a:noFill/>
          </a:ln>
        </p:spPr>
      </p:pic>
      <p:pic>
        <p:nvPicPr>
          <p:cNvPr id="114" name="Google Shape;68;p36" descr="LLB_Primary_200px"/>
          <p:cNvPicPr/>
          <p:nvPr/>
        </p:nvPicPr>
        <p:blipFill>
          <a:blip r:embed="rId4"/>
          <a:stretch/>
        </p:blipFill>
        <p:spPr>
          <a:xfrm>
            <a:off x="-360" y="0"/>
            <a:ext cx="1107720" cy="1074960"/>
          </a:xfrm>
          <a:prstGeom prst="rect">
            <a:avLst/>
          </a:prstGeom>
          <a:ln w="0">
            <a:noFill/>
          </a:ln>
        </p:spPr>
      </p:pic>
      <p:sp>
        <p:nvSpPr>
          <p:cNvPr id="115"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16" name="PlaceHolder 2"/>
          <p:cNvSpPr>
            <a:spLocks noGrp="1"/>
          </p:cNvSpPr>
          <p:nvPr>
            <p:ph type="body"/>
          </p:nvPr>
        </p:nvSpPr>
        <p:spPr>
          <a:xfrm>
            <a:off x="484920" y="141192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17" name="PlaceHolder 3"/>
          <p:cNvSpPr>
            <a:spLocks noGrp="1"/>
          </p:cNvSpPr>
          <p:nvPr>
            <p:ph type="body"/>
          </p:nvPr>
        </p:nvSpPr>
        <p:spPr>
          <a:xfrm>
            <a:off x="4701600" y="1411920"/>
            <a:ext cx="4015080" cy="4526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18" name="PlaceHolder 4"/>
          <p:cNvSpPr>
            <a:spLocks noGrp="1"/>
          </p:cNvSpPr>
          <p:nvPr>
            <p:ph type="body"/>
          </p:nvPr>
        </p:nvSpPr>
        <p:spPr>
          <a:xfrm>
            <a:off x="484920" y="377640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3" r:id="rId5"/>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0000">
              <a:srgbClr val="fdfdfd"/>
            </a:gs>
            <a:gs pos="100000">
              <a:srgbClr val="7a7a7a"/>
            </a:gs>
          </a:gsLst>
          <a:path path="circle">
            <a:fillToRect l="50000" t="50000" r="50000" b="50000"/>
          </a:path>
        </a:gradFill>
      </p:bgPr>
    </p:bg>
    <p:spTree>
      <p:nvGrpSpPr>
        <p:cNvPr id="1" name=""/>
        <p:cNvGrpSpPr/>
        <p:nvPr/>
      </p:nvGrpSpPr>
      <p:grpSpPr>
        <a:xfrm>
          <a:off x="0" y="0"/>
          <a:ext cx="0" cy="0"/>
          <a:chOff x="0" y="0"/>
          <a:chExt cx="0" cy="0"/>
        </a:xfrm>
      </p:grpSpPr>
      <p:pic>
        <p:nvPicPr>
          <p:cNvPr id="123" name="Google Shape;65;p36"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24" name="Google Shape;66;p36"/>
          <p:cNvSpPr/>
          <p:nvPr/>
        </p:nvSpPr>
        <p:spPr>
          <a:xfrm>
            <a:off x="0" y="107568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125" name="Google Shape;67;p36" descr="CCLLlogoGR"/>
          <p:cNvPicPr/>
          <p:nvPr/>
        </p:nvPicPr>
        <p:blipFill>
          <a:blip r:embed="rId3"/>
          <a:stretch/>
        </p:blipFill>
        <p:spPr>
          <a:xfrm>
            <a:off x="8072280" y="-26280"/>
            <a:ext cx="1075680" cy="1074960"/>
          </a:xfrm>
          <a:prstGeom prst="rect">
            <a:avLst/>
          </a:prstGeom>
          <a:ln w="0">
            <a:noFill/>
          </a:ln>
        </p:spPr>
      </p:pic>
      <p:pic>
        <p:nvPicPr>
          <p:cNvPr id="126" name="Google Shape;68;p36" descr="LLB_Primary_200px"/>
          <p:cNvPicPr/>
          <p:nvPr/>
        </p:nvPicPr>
        <p:blipFill>
          <a:blip r:embed="rId4"/>
          <a:stretch/>
        </p:blipFill>
        <p:spPr>
          <a:xfrm>
            <a:off x="-360" y="0"/>
            <a:ext cx="1107720" cy="1074960"/>
          </a:xfrm>
          <a:prstGeom prst="rect">
            <a:avLst/>
          </a:prstGeom>
          <a:ln w="0">
            <a:noFill/>
          </a:ln>
        </p:spPr>
      </p:pic>
      <p:sp>
        <p:nvSpPr>
          <p:cNvPr id="127"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28" name="PlaceHolder 2"/>
          <p:cNvSpPr>
            <a:spLocks noGrp="1"/>
          </p:cNvSpPr>
          <p:nvPr>
            <p:ph type="body"/>
          </p:nvPr>
        </p:nvSpPr>
        <p:spPr>
          <a:xfrm>
            <a:off x="484920" y="1411920"/>
            <a:ext cx="4015080" cy="4526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29" name="PlaceHolder 3"/>
          <p:cNvSpPr>
            <a:spLocks noGrp="1"/>
          </p:cNvSpPr>
          <p:nvPr>
            <p:ph type="body"/>
          </p:nvPr>
        </p:nvSpPr>
        <p:spPr>
          <a:xfrm>
            <a:off x="4701600" y="141192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30" name="PlaceHolder 4"/>
          <p:cNvSpPr>
            <a:spLocks noGrp="1"/>
          </p:cNvSpPr>
          <p:nvPr>
            <p:ph type="body"/>
          </p:nvPr>
        </p:nvSpPr>
        <p:spPr>
          <a:xfrm>
            <a:off x="4701600" y="377640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5"/>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0000">
              <a:srgbClr val="fdfdfd"/>
            </a:gs>
            <a:gs pos="100000">
              <a:srgbClr val="7a7a7a"/>
            </a:gs>
          </a:gsLst>
          <a:path path="circle">
            <a:fillToRect l="50000" t="50000" r="50000" b="50000"/>
          </a:path>
        </a:gradFill>
      </p:bgPr>
    </p:bg>
    <p:spTree>
      <p:nvGrpSpPr>
        <p:cNvPr id="1" name=""/>
        <p:cNvGrpSpPr/>
        <p:nvPr/>
      </p:nvGrpSpPr>
      <p:grpSpPr>
        <a:xfrm>
          <a:off x="0" y="0"/>
          <a:ext cx="0" cy="0"/>
          <a:chOff x="0" y="0"/>
          <a:chExt cx="0" cy="0"/>
        </a:xfrm>
      </p:grpSpPr>
      <p:pic>
        <p:nvPicPr>
          <p:cNvPr id="135" name="Google Shape;65;p36"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36" name="Google Shape;66;p36"/>
          <p:cNvSpPr/>
          <p:nvPr/>
        </p:nvSpPr>
        <p:spPr>
          <a:xfrm>
            <a:off x="0" y="107568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137" name="Google Shape;67;p36" descr="CCLLlogoGR"/>
          <p:cNvPicPr/>
          <p:nvPr/>
        </p:nvPicPr>
        <p:blipFill>
          <a:blip r:embed="rId3"/>
          <a:stretch/>
        </p:blipFill>
        <p:spPr>
          <a:xfrm>
            <a:off x="8072280" y="-26280"/>
            <a:ext cx="1075680" cy="1074960"/>
          </a:xfrm>
          <a:prstGeom prst="rect">
            <a:avLst/>
          </a:prstGeom>
          <a:ln w="0">
            <a:noFill/>
          </a:ln>
        </p:spPr>
      </p:pic>
      <p:pic>
        <p:nvPicPr>
          <p:cNvPr id="138" name="Google Shape;68;p36" descr="LLB_Primary_200px"/>
          <p:cNvPicPr/>
          <p:nvPr/>
        </p:nvPicPr>
        <p:blipFill>
          <a:blip r:embed="rId4"/>
          <a:stretch/>
        </p:blipFill>
        <p:spPr>
          <a:xfrm>
            <a:off x="-360" y="0"/>
            <a:ext cx="1107720" cy="1074960"/>
          </a:xfrm>
          <a:prstGeom prst="rect">
            <a:avLst/>
          </a:prstGeom>
          <a:ln w="0">
            <a:noFill/>
          </a:ln>
        </p:spPr>
      </p:pic>
      <p:sp>
        <p:nvSpPr>
          <p:cNvPr id="139"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40" name="PlaceHolder 2"/>
          <p:cNvSpPr>
            <a:spLocks noGrp="1"/>
          </p:cNvSpPr>
          <p:nvPr>
            <p:ph type="body"/>
          </p:nvPr>
        </p:nvSpPr>
        <p:spPr>
          <a:xfrm>
            <a:off x="484920" y="141192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41" name="PlaceHolder 3"/>
          <p:cNvSpPr>
            <a:spLocks noGrp="1"/>
          </p:cNvSpPr>
          <p:nvPr>
            <p:ph type="body"/>
          </p:nvPr>
        </p:nvSpPr>
        <p:spPr>
          <a:xfrm>
            <a:off x="4701600" y="141192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42" name="PlaceHolder 4"/>
          <p:cNvSpPr>
            <a:spLocks noGrp="1"/>
          </p:cNvSpPr>
          <p:nvPr>
            <p:ph type="body"/>
          </p:nvPr>
        </p:nvSpPr>
        <p:spPr>
          <a:xfrm>
            <a:off x="484920" y="3776400"/>
            <a:ext cx="8228160" cy="2158560"/>
          </a:xfrm>
          <a:prstGeom prst="rect">
            <a:avLst/>
          </a:prstGeom>
          <a:noFill/>
          <a:ln w="0">
            <a:noFill/>
          </a:ln>
        </p:spPr>
        <p:txBody>
          <a:bodyPr lIns="0" rIns="0" tIns="0" bIns="0" anchor="t">
            <a:normAutofit fontScale="87222"/>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7" r:id="rId5"/>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0000">
              <a:srgbClr val="fdfdfd"/>
            </a:gs>
            <a:gs pos="100000">
              <a:srgbClr val="7a7a7a"/>
            </a:gs>
          </a:gsLst>
          <a:path path="circle">
            <a:fillToRect l="50000" t="50000" r="50000" b="50000"/>
          </a:path>
        </a:gradFill>
      </p:bgPr>
    </p:bg>
    <p:spTree>
      <p:nvGrpSpPr>
        <p:cNvPr id="1" name=""/>
        <p:cNvGrpSpPr/>
        <p:nvPr/>
      </p:nvGrpSpPr>
      <p:grpSpPr>
        <a:xfrm>
          <a:off x="0" y="0"/>
          <a:ext cx="0" cy="0"/>
          <a:chOff x="0" y="0"/>
          <a:chExt cx="0" cy="0"/>
        </a:xfrm>
      </p:grpSpPr>
      <p:pic>
        <p:nvPicPr>
          <p:cNvPr id="147" name="Google Shape;65;p36"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48" name="Google Shape;66;p36"/>
          <p:cNvSpPr/>
          <p:nvPr/>
        </p:nvSpPr>
        <p:spPr>
          <a:xfrm>
            <a:off x="0" y="107568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149" name="Google Shape;67;p36" descr="CCLLlogoGR"/>
          <p:cNvPicPr/>
          <p:nvPr/>
        </p:nvPicPr>
        <p:blipFill>
          <a:blip r:embed="rId3"/>
          <a:stretch/>
        </p:blipFill>
        <p:spPr>
          <a:xfrm>
            <a:off x="8072280" y="-26280"/>
            <a:ext cx="1075680" cy="1074960"/>
          </a:xfrm>
          <a:prstGeom prst="rect">
            <a:avLst/>
          </a:prstGeom>
          <a:ln w="0">
            <a:noFill/>
          </a:ln>
        </p:spPr>
      </p:pic>
      <p:pic>
        <p:nvPicPr>
          <p:cNvPr id="150" name="Google Shape;68;p36" descr="LLB_Primary_200px"/>
          <p:cNvPicPr/>
          <p:nvPr/>
        </p:nvPicPr>
        <p:blipFill>
          <a:blip r:embed="rId4"/>
          <a:stretch/>
        </p:blipFill>
        <p:spPr>
          <a:xfrm>
            <a:off x="-360" y="0"/>
            <a:ext cx="1107720" cy="1074960"/>
          </a:xfrm>
          <a:prstGeom prst="rect">
            <a:avLst/>
          </a:prstGeom>
          <a:ln w="0">
            <a:noFill/>
          </a:ln>
        </p:spPr>
      </p:pic>
      <p:sp>
        <p:nvSpPr>
          <p:cNvPr id="151"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52" name="PlaceHolder 2"/>
          <p:cNvSpPr>
            <a:spLocks noGrp="1"/>
          </p:cNvSpPr>
          <p:nvPr>
            <p:ph type="body"/>
          </p:nvPr>
        </p:nvSpPr>
        <p:spPr>
          <a:xfrm>
            <a:off x="484920" y="1411920"/>
            <a:ext cx="8228160" cy="2158560"/>
          </a:xfrm>
          <a:prstGeom prst="rect">
            <a:avLst/>
          </a:prstGeom>
          <a:noFill/>
          <a:ln w="0">
            <a:noFill/>
          </a:ln>
        </p:spPr>
        <p:txBody>
          <a:bodyPr lIns="0" rIns="0" tIns="0" bIns="0" anchor="t">
            <a:normAutofit fontScale="87222"/>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53" name="PlaceHolder 3"/>
          <p:cNvSpPr>
            <a:spLocks noGrp="1"/>
          </p:cNvSpPr>
          <p:nvPr>
            <p:ph type="body"/>
          </p:nvPr>
        </p:nvSpPr>
        <p:spPr>
          <a:xfrm>
            <a:off x="484920" y="3776400"/>
            <a:ext cx="8228160" cy="2158560"/>
          </a:xfrm>
          <a:prstGeom prst="rect">
            <a:avLst/>
          </a:prstGeom>
          <a:noFill/>
          <a:ln w="0">
            <a:noFill/>
          </a:ln>
        </p:spPr>
        <p:txBody>
          <a:bodyPr lIns="0" rIns="0" tIns="0" bIns="0" anchor="t">
            <a:normAutofit fontScale="87222"/>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9" r:id="rId5"/>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0000">
              <a:srgbClr val="fdfdfd"/>
            </a:gs>
            <a:gs pos="100000">
              <a:srgbClr val="7a7a7a"/>
            </a:gs>
          </a:gsLst>
          <a:path path="circle">
            <a:fillToRect l="50000" t="50000" r="50000" b="50000"/>
          </a:path>
        </a:gradFill>
      </p:bgPr>
    </p:bg>
    <p:spTree>
      <p:nvGrpSpPr>
        <p:cNvPr id="1" name=""/>
        <p:cNvGrpSpPr/>
        <p:nvPr/>
      </p:nvGrpSpPr>
      <p:grpSpPr>
        <a:xfrm>
          <a:off x="0" y="0"/>
          <a:ext cx="0" cy="0"/>
          <a:chOff x="0" y="0"/>
          <a:chExt cx="0" cy="0"/>
        </a:xfrm>
      </p:grpSpPr>
      <p:pic>
        <p:nvPicPr>
          <p:cNvPr id="157" name="Google Shape;65;p36"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58" name="Google Shape;66;p36"/>
          <p:cNvSpPr/>
          <p:nvPr/>
        </p:nvSpPr>
        <p:spPr>
          <a:xfrm>
            <a:off x="0" y="107568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159" name="Google Shape;67;p36" descr="CCLLlogoGR"/>
          <p:cNvPicPr/>
          <p:nvPr/>
        </p:nvPicPr>
        <p:blipFill>
          <a:blip r:embed="rId3"/>
          <a:stretch/>
        </p:blipFill>
        <p:spPr>
          <a:xfrm>
            <a:off x="8072280" y="-26280"/>
            <a:ext cx="1075680" cy="1074960"/>
          </a:xfrm>
          <a:prstGeom prst="rect">
            <a:avLst/>
          </a:prstGeom>
          <a:ln w="0">
            <a:noFill/>
          </a:ln>
        </p:spPr>
      </p:pic>
      <p:pic>
        <p:nvPicPr>
          <p:cNvPr id="160" name="Google Shape;68;p36" descr="LLB_Primary_200px"/>
          <p:cNvPicPr/>
          <p:nvPr/>
        </p:nvPicPr>
        <p:blipFill>
          <a:blip r:embed="rId4"/>
          <a:stretch/>
        </p:blipFill>
        <p:spPr>
          <a:xfrm>
            <a:off x="-360" y="0"/>
            <a:ext cx="1107720" cy="1074960"/>
          </a:xfrm>
          <a:prstGeom prst="rect">
            <a:avLst/>
          </a:prstGeom>
          <a:ln w="0">
            <a:noFill/>
          </a:ln>
        </p:spPr>
      </p:pic>
      <p:sp>
        <p:nvSpPr>
          <p:cNvPr id="161"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62" name="PlaceHolder 2"/>
          <p:cNvSpPr>
            <a:spLocks noGrp="1"/>
          </p:cNvSpPr>
          <p:nvPr>
            <p:ph type="body"/>
          </p:nvPr>
        </p:nvSpPr>
        <p:spPr>
          <a:xfrm>
            <a:off x="484920" y="141192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3" name="PlaceHolder 3"/>
          <p:cNvSpPr>
            <a:spLocks noGrp="1"/>
          </p:cNvSpPr>
          <p:nvPr>
            <p:ph type="body"/>
          </p:nvPr>
        </p:nvSpPr>
        <p:spPr>
          <a:xfrm>
            <a:off x="4701600" y="141192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4" name="PlaceHolder 4"/>
          <p:cNvSpPr>
            <a:spLocks noGrp="1"/>
          </p:cNvSpPr>
          <p:nvPr>
            <p:ph type="body"/>
          </p:nvPr>
        </p:nvSpPr>
        <p:spPr>
          <a:xfrm>
            <a:off x="484920" y="377640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5" name="PlaceHolder 5"/>
          <p:cNvSpPr>
            <a:spLocks noGrp="1"/>
          </p:cNvSpPr>
          <p:nvPr>
            <p:ph type="body"/>
          </p:nvPr>
        </p:nvSpPr>
        <p:spPr>
          <a:xfrm>
            <a:off x="4701600" y="377640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1" r:id="rId5"/>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0000">
              <a:srgbClr val="fdfdfd"/>
            </a:gs>
            <a:gs pos="100000">
              <a:srgbClr val="7a7a7a"/>
            </a:gs>
          </a:gsLst>
          <a:path path="circle">
            <a:fillToRect l="50000" t="50000" r="50000" b="50000"/>
          </a:path>
        </a:gradFill>
      </p:bgPr>
    </p:bg>
    <p:spTree>
      <p:nvGrpSpPr>
        <p:cNvPr id="1" name=""/>
        <p:cNvGrpSpPr/>
        <p:nvPr/>
      </p:nvGrpSpPr>
      <p:grpSpPr>
        <a:xfrm>
          <a:off x="0" y="0"/>
          <a:ext cx="0" cy="0"/>
          <a:chOff x="0" y="0"/>
          <a:chExt cx="0" cy="0"/>
        </a:xfrm>
      </p:grpSpPr>
      <p:pic>
        <p:nvPicPr>
          <p:cNvPr id="171" name="Google Shape;65;p36"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72" name="Google Shape;66;p36"/>
          <p:cNvSpPr/>
          <p:nvPr/>
        </p:nvSpPr>
        <p:spPr>
          <a:xfrm>
            <a:off x="0" y="107568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173" name="Google Shape;67;p36" descr="CCLLlogoGR"/>
          <p:cNvPicPr/>
          <p:nvPr/>
        </p:nvPicPr>
        <p:blipFill>
          <a:blip r:embed="rId3"/>
          <a:stretch/>
        </p:blipFill>
        <p:spPr>
          <a:xfrm>
            <a:off x="8072280" y="-26280"/>
            <a:ext cx="1075680" cy="1074960"/>
          </a:xfrm>
          <a:prstGeom prst="rect">
            <a:avLst/>
          </a:prstGeom>
          <a:ln w="0">
            <a:noFill/>
          </a:ln>
        </p:spPr>
      </p:pic>
      <p:pic>
        <p:nvPicPr>
          <p:cNvPr id="174" name="Google Shape;68;p36" descr="LLB_Primary_200px"/>
          <p:cNvPicPr/>
          <p:nvPr/>
        </p:nvPicPr>
        <p:blipFill>
          <a:blip r:embed="rId4"/>
          <a:stretch/>
        </p:blipFill>
        <p:spPr>
          <a:xfrm>
            <a:off x="-360" y="0"/>
            <a:ext cx="1107720" cy="1074960"/>
          </a:xfrm>
          <a:prstGeom prst="rect">
            <a:avLst/>
          </a:prstGeom>
          <a:ln w="0">
            <a:noFill/>
          </a:ln>
        </p:spPr>
      </p:pic>
      <p:sp>
        <p:nvSpPr>
          <p:cNvPr id="175"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76" name="PlaceHolder 2"/>
          <p:cNvSpPr>
            <a:spLocks noGrp="1"/>
          </p:cNvSpPr>
          <p:nvPr>
            <p:ph type="body"/>
          </p:nvPr>
        </p:nvSpPr>
        <p:spPr>
          <a:xfrm>
            <a:off x="484920" y="1411920"/>
            <a:ext cx="2648880" cy="215856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77" name="PlaceHolder 3"/>
          <p:cNvSpPr>
            <a:spLocks noGrp="1"/>
          </p:cNvSpPr>
          <p:nvPr>
            <p:ph type="body"/>
          </p:nvPr>
        </p:nvSpPr>
        <p:spPr>
          <a:xfrm>
            <a:off x="3267000" y="1411920"/>
            <a:ext cx="2648880" cy="215856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78" name="PlaceHolder 4"/>
          <p:cNvSpPr>
            <a:spLocks noGrp="1"/>
          </p:cNvSpPr>
          <p:nvPr>
            <p:ph type="body"/>
          </p:nvPr>
        </p:nvSpPr>
        <p:spPr>
          <a:xfrm>
            <a:off x="6049080" y="1411920"/>
            <a:ext cx="2648880" cy="215856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79" name="PlaceHolder 5"/>
          <p:cNvSpPr>
            <a:spLocks noGrp="1"/>
          </p:cNvSpPr>
          <p:nvPr>
            <p:ph type="body"/>
          </p:nvPr>
        </p:nvSpPr>
        <p:spPr>
          <a:xfrm>
            <a:off x="484920" y="3776400"/>
            <a:ext cx="2648880" cy="215856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80" name="PlaceHolder 6"/>
          <p:cNvSpPr>
            <a:spLocks noGrp="1"/>
          </p:cNvSpPr>
          <p:nvPr>
            <p:ph type="body"/>
          </p:nvPr>
        </p:nvSpPr>
        <p:spPr>
          <a:xfrm>
            <a:off x="3267000" y="3776400"/>
            <a:ext cx="2648880" cy="215856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81" name="PlaceHolder 7"/>
          <p:cNvSpPr>
            <a:spLocks noGrp="1"/>
          </p:cNvSpPr>
          <p:nvPr>
            <p:ph type="body"/>
          </p:nvPr>
        </p:nvSpPr>
        <p:spPr>
          <a:xfrm>
            <a:off x="6049080" y="3776400"/>
            <a:ext cx="2648880" cy="215856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3" r:id="rId5"/>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0000">
              <a:srgbClr val="fdfdfd"/>
            </a:gs>
            <a:gs pos="100000">
              <a:srgbClr val="7a7a7a"/>
            </a:gs>
          </a:gsLst>
          <a:path path="circle">
            <a:fillToRect l="50000" t="50000" r="50000" b="50000"/>
          </a:path>
        </a:gradFill>
      </p:bgPr>
    </p:bg>
    <p:spTree>
      <p:nvGrpSpPr>
        <p:cNvPr id="1" name=""/>
        <p:cNvGrpSpPr/>
        <p:nvPr/>
      </p:nvGrpSpPr>
      <p:grpSpPr>
        <a:xfrm>
          <a:off x="0" y="0"/>
          <a:ext cx="0" cy="0"/>
          <a:chOff x="0" y="0"/>
          <a:chExt cx="0" cy="0"/>
        </a:xfrm>
      </p:grpSpPr>
      <p:pic>
        <p:nvPicPr>
          <p:cNvPr id="182" name="Google Shape;65;p36"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83" name="Google Shape;66;p36"/>
          <p:cNvSpPr/>
          <p:nvPr/>
        </p:nvSpPr>
        <p:spPr>
          <a:xfrm>
            <a:off x="0" y="107568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184" name="Google Shape;67;p36" descr="CCLLlogoGR"/>
          <p:cNvPicPr/>
          <p:nvPr/>
        </p:nvPicPr>
        <p:blipFill>
          <a:blip r:embed="rId3"/>
          <a:stretch/>
        </p:blipFill>
        <p:spPr>
          <a:xfrm>
            <a:off x="8072280" y="-26280"/>
            <a:ext cx="1075680" cy="1074960"/>
          </a:xfrm>
          <a:prstGeom prst="rect">
            <a:avLst/>
          </a:prstGeom>
          <a:ln w="0">
            <a:noFill/>
          </a:ln>
        </p:spPr>
      </p:pic>
      <p:pic>
        <p:nvPicPr>
          <p:cNvPr id="185" name="Google Shape;68;p36" descr="LLB_Primary_200px"/>
          <p:cNvPicPr/>
          <p:nvPr/>
        </p:nvPicPr>
        <p:blipFill>
          <a:blip r:embed="rId4"/>
          <a:stretch/>
        </p:blipFill>
        <p:spPr>
          <a:xfrm>
            <a:off x="-360" y="0"/>
            <a:ext cx="1107720" cy="1074960"/>
          </a:xfrm>
          <a:prstGeom prst="rect">
            <a:avLst/>
          </a:prstGeom>
          <a:ln w="0">
            <a:noFill/>
          </a:ln>
        </p:spPr>
      </p:pic>
      <p:sp>
        <p:nvSpPr>
          <p:cNvPr id="18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18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315"/>
              </a:spcBef>
              <a:buClr>
                <a:srgbClr val="000000"/>
              </a:buClr>
              <a:buSzPct val="45000"/>
              <a:buFont typeface="Wingdings" charset="2"/>
              <a:buChar char=""/>
            </a:pPr>
            <a:r>
              <a:rPr b="0" lang="en-US" sz="1300" spc="-1" strike="noStrike">
                <a:solidFill>
                  <a:srgbClr val="000000"/>
                </a:solidFill>
                <a:latin typeface="Arial"/>
              </a:rPr>
              <a:t>Click to edit the outline text format</a:t>
            </a:r>
            <a:endParaRPr b="0" lang="en-US" sz="13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5" r:id="rId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979797"/>
            </a:gs>
          </a:gsLst>
          <a:path path="circle">
            <a:fillToRect l="50000" t="50000" r="50000" b="50000"/>
          </a:path>
        </a:gradFill>
      </p:bgPr>
    </p:bg>
    <p:spTree>
      <p:nvGrpSpPr>
        <p:cNvPr id="1" name=""/>
        <p:cNvGrpSpPr/>
        <p:nvPr/>
      </p:nvGrpSpPr>
      <p:grpSpPr>
        <a:xfrm>
          <a:off x="0" y="0"/>
          <a:ext cx="0" cy="0"/>
          <a:chOff x="0" y="0"/>
          <a:chExt cx="0" cy="0"/>
        </a:xfrm>
      </p:grpSpPr>
      <p:pic>
        <p:nvPicPr>
          <p:cNvPr id="12" name="Google Shape;10;p34"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3" name="Google Shape;11;p34"/>
          <p:cNvSpPr/>
          <p:nvPr/>
        </p:nvSpPr>
        <p:spPr>
          <a:xfrm>
            <a:off x="0" y="107604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14" name="Google Shape;12;p34" descr="CCLLlogoGR"/>
          <p:cNvPicPr/>
          <p:nvPr/>
        </p:nvPicPr>
        <p:blipFill>
          <a:blip r:embed="rId3"/>
          <a:stretch/>
        </p:blipFill>
        <p:spPr>
          <a:xfrm>
            <a:off x="8035920" y="-15840"/>
            <a:ext cx="1107360" cy="1074600"/>
          </a:xfrm>
          <a:prstGeom prst="rect">
            <a:avLst/>
          </a:prstGeom>
          <a:ln w="0">
            <a:noFill/>
          </a:ln>
        </p:spPr>
      </p:pic>
      <p:pic>
        <p:nvPicPr>
          <p:cNvPr id="15" name="Google Shape;13;p34" descr="LLB_Primary_200px"/>
          <p:cNvPicPr/>
          <p:nvPr/>
        </p:nvPicPr>
        <p:blipFill>
          <a:blip r:embed="rId4"/>
          <a:stretch/>
        </p:blipFill>
        <p:spPr>
          <a:xfrm>
            <a:off x="0" y="360"/>
            <a:ext cx="1107360" cy="1074600"/>
          </a:xfrm>
          <a:prstGeom prst="rect">
            <a:avLst/>
          </a:prstGeom>
          <a:ln w="0">
            <a:noFill/>
          </a:ln>
        </p:spPr>
      </p:pic>
      <p:sp>
        <p:nvSpPr>
          <p:cNvPr id="16"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7" name="PlaceHolder 2"/>
          <p:cNvSpPr>
            <a:spLocks noGrp="1"/>
          </p:cNvSpPr>
          <p:nvPr>
            <p:ph type="body"/>
          </p:nvPr>
        </p:nvSpPr>
        <p:spPr>
          <a:xfrm>
            <a:off x="484920" y="1411920"/>
            <a:ext cx="4015080" cy="4526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8" name="PlaceHolder 3"/>
          <p:cNvSpPr>
            <a:spLocks noGrp="1"/>
          </p:cNvSpPr>
          <p:nvPr>
            <p:ph type="body"/>
          </p:nvPr>
        </p:nvSpPr>
        <p:spPr>
          <a:xfrm>
            <a:off x="4701600" y="141192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9" name="PlaceHolder 4"/>
          <p:cNvSpPr>
            <a:spLocks noGrp="1"/>
          </p:cNvSpPr>
          <p:nvPr>
            <p:ph type="body"/>
          </p:nvPr>
        </p:nvSpPr>
        <p:spPr>
          <a:xfrm>
            <a:off x="4701600" y="377640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1" r:id="rId5"/>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0000">
              <a:srgbClr val="fdfdfd"/>
            </a:gs>
            <a:gs pos="100000">
              <a:srgbClr val="7a7a7a"/>
            </a:gs>
          </a:gsLst>
          <a:path path="circle">
            <a:fillToRect l="50000" t="50000" r="50000" b="50000"/>
          </a:path>
        </a:gradFill>
      </p:bgPr>
    </p:bg>
    <p:spTree>
      <p:nvGrpSpPr>
        <p:cNvPr id="1" name=""/>
        <p:cNvGrpSpPr/>
        <p:nvPr/>
      </p:nvGrpSpPr>
      <p:grpSpPr>
        <a:xfrm>
          <a:off x="0" y="0"/>
          <a:ext cx="0" cy="0"/>
          <a:chOff x="0" y="0"/>
          <a:chExt cx="0" cy="0"/>
        </a:xfrm>
      </p:grpSpPr>
      <p:pic>
        <p:nvPicPr>
          <p:cNvPr id="188" name="Google Shape;65;p36"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89" name="Google Shape;66;p36"/>
          <p:cNvSpPr/>
          <p:nvPr/>
        </p:nvSpPr>
        <p:spPr>
          <a:xfrm>
            <a:off x="0" y="107568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190" name="Google Shape;67;p36" descr="CCLLlogoGR"/>
          <p:cNvPicPr/>
          <p:nvPr/>
        </p:nvPicPr>
        <p:blipFill>
          <a:blip r:embed="rId3"/>
          <a:stretch/>
        </p:blipFill>
        <p:spPr>
          <a:xfrm>
            <a:off x="8072280" y="-26280"/>
            <a:ext cx="1075680" cy="1074960"/>
          </a:xfrm>
          <a:prstGeom prst="rect">
            <a:avLst/>
          </a:prstGeom>
          <a:ln w="0">
            <a:noFill/>
          </a:ln>
        </p:spPr>
      </p:pic>
      <p:pic>
        <p:nvPicPr>
          <p:cNvPr id="191" name="Google Shape;68;p36" descr="LLB_Primary_200px"/>
          <p:cNvPicPr/>
          <p:nvPr/>
        </p:nvPicPr>
        <p:blipFill>
          <a:blip r:embed="rId4"/>
          <a:stretch/>
        </p:blipFill>
        <p:spPr>
          <a:xfrm>
            <a:off x="-360" y="0"/>
            <a:ext cx="1107720" cy="1074960"/>
          </a:xfrm>
          <a:prstGeom prst="rect">
            <a:avLst/>
          </a:prstGeom>
          <a:ln w="0">
            <a:noFill/>
          </a:ln>
        </p:spPr>
      </p:pic>
      <p:sp>
        <p:nvSpPr>
          <p:cNvPr id="192"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93" name="PlaceHolder 2"/>
          <p:cNvSpPr>
            <a:spLocks noGrp="1"/>
          </p:cNvSpPr>
          <p:nvPr>
            <p:ph type="body"/>
          </p:nvPr>
        </p:nvSpPr>
        <p:spPr>
          <a:xfrm>
            <a:off x="484920" y="1353240"/>
            <a:ext cx="8228160" cy="4526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7" r:id="rId5"/>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0000">
              <a:srgbClr val="fdfdfd"/>
            </a:gs>
            <a:gs pos="100000">
              <a:srgbClr val="7a7a7a"/>
            </a:gs>
          </a:gsLst>
          <a:path path="circle">
            <a:fillToRect l="50000" t="50000" r="50000" b="50000"/>
          </a:path>
        </a:gradFill>
      </p:bgPr>
    </p:bg>
    <p:spTree>
      <p:nvGrpSpPr>
        <p:cNvPr id="1" name=""/>
        <p:cNvGrpSpPr/>
        <p:nvPr/>
      </p:nvGrpSpPr>
      <p:grpSpPr>
        <a:xfrm>
          <a:off x="0" y="0"/>
          <a:ext cx="0" cy="0"/>
          <a:chOff x="0" y="0"/>
          <a:chExt cx="0" cy="0"/>
        </a:xfrm>
      </p:grpSpPr>
      <p:pic>
        <p:nvPicPr>
          <p:cNvPr id="196" name="Google Shape;65;p36"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197" name="Google Shape;66;p36"/>
          <p:cNvSpPr/>
          <p:nvPr/>
        </p:nvSpPr>
        <p:spPr>
          <a:xfrm>
            <a:off x="0" y="107568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198" name="Google Shape;67;p36" descr="CCLLlogoGR"/>
          <p:cNvPicPr/>
          <p:nvPr/>
        </p:nvPicPr>
        <p:blipFill>
          <a:blip r:embed="rId3"/>
          <a:stretch/>
        </p:blipFill>
        <p:spPr>
          <a:xfrm>
            <a:off x="8072280" y="-26280"/>
            <a:ext cx="1075680" cy="1074960"/>
          </a:xfrm>
          <a:prstGeom prst="rect">
            <a:avLst/>
          </a:prstGeom>
          <a:ln w="0">
            <a:noFill/>
          </a:ln>
        </p:spPr>
      </p:pic>
      <p:pic>
        <p:nvPicPr>
          <p:cNvPr id="199" name="Google Shape;68;p36" descr="LLB_Primary_200px"/>
          <p:cNvPicPr/>
          <p:nvPr/>
        </p:nvPicPr>
        <p:blipFill>
          <a:blip r:embed="rId4"/>
          <a:stretch/>
        </p:blipFill>
        <p:spPr>
          <a:xfrm>
            <a:off x="-360" y="0"/>
            <a:ext cx="1107720" cy="1074960"/>
          </a:xfrm>
          <a:prstGeom prst="rect">
            <a:avLst/>
          </a:prstGeom>
          <a:ln w="0">
            <a:noFill/>
          </a:ln>
        </p:spPr>
      </p:pic>
      <p:sp>
        <p:nvSpPr>
          <p:cNvPr id="200"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0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9" r:id="rId5"/>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0000">
              <a:srgbClr val="fdfdfd"/>
            </a:gs>
            <a:gs pos="100000">
              <a:srgbClr val="7a7a7a"/>
            </a:gs>
          </a:gsLst>
          <a:path path="circle">
            <a:fillToRect l="50000" t="50000" r="50000" b="50000"/>
          </a:path>
        </a:gradFill>
      </p:bgPr>
    </p:bg>
    <p:spTree>
      <p:nvGrpSpPr>
        <p:cNvPr id="1" name=""/>
        <p:cNvGrpSpPr/>
        <p:nvPr/>
      </p:nvGrpSpPr>
      <p:grpSpPr>
        <a:xfrm>
          <a:off x="0" y="0"/>
          <a:ext cx="0" cy="0"/>
          <a:chOff x="0" y="0"/>
          <a:chExt cx="0" cy="0"/>
        </a:xfrm>
      </p:grpSpPr>
      <p:pic>
        <p:nvPicPr>
          <p:cNvPr id="204" name="Google Shape;65;p36"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205" name="Google Shape;66;p36"/>
          <p:cNvSpPr/>
          <p:nvPr/>
        </p:nvSpPr>
        <p:spPr>
          <a:xfrm>
            <a:off x="0" y="107568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206" name="Google Shape;67;p36" descr="CCLLlogoGR"/>
          <p:cNvPicPr/>
          <p:nvPr/>
        </p:nvPicPr>
        <p:blipFill>
          <a:blip r:embed="rId3"/>
          <a:stretch/>
        </p:blipFill>
        <p:spPr>
          <a:xfrm>
            <a:off x="8072280" y="-26280"/>
            <a:ext cx="1075680" cy="1074960"/>
          </a:xfrm>
          <a:prstGeom prst="rect">
            <a:avLst/>
          </a:prstGeom>
          <a:ln w="0">
            <a:noFill/>
          </a:ln>
        </p:spPr>
      </p:pic>
      <p:pic>
        <p:nvPicPr>
          <p:cNvPr id="207" name="Google Shape;68;p36" descr="LLB_Primary_200px"/>
          <p:cNvPicPr/>
          <p:nvPr/>
        </p:nvPicPr>
        <p:blipFill>
          <a:blip r:embed="rId4"/>
          <a:stretch/>
        </p:blipFill>
        <p:spPr>
          <a:xfrm>
            <a:off x="-360" y="0"/>
            <a:ext cx="1107720" cy="1074960"/>
          </a:xfrm>
          <a:prstGeom prst="rect">
            <a:avLst/>
          </a:prstGeom>
          <a:ln w="0">
            <a:noFill/>
          </a:ln>
        </p:spPr>
      </p:pic>
      <p:sp>
        <p:nvSpPr>
          <p:cNvPr id="208"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09" name="PlaceHolder 2"/>
          <p:cNvSpPr>
            <a:spLocks noGrp="1"/>
          </p:cNvSpPr>
          <p:nvPr>
            <p:ph type="body"/>
          </p:nvPr>
        </p:nvSpPr>
        <p:spPr>
          <a:xfrm>
            <a:off x="484920" y="1411920"/>
            <a:ext cx="4015080" cy="4526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10" name="PlaceHolder 3"/>
          <p:cNvSpPr>
            <a:spLocks noGrp="1"/>
          </p:cNvSpPr>
          <p:nvPr>
            <p:ph type="body"/>
          </p:nvPr>
        </p:nvSpPr>
        <p:spPr>
          <a:xfrm>
            <a:off x="4701600" y="1411920"/>
            <a:ext cx="4015080" cy="4526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1" r:id="rId5"/>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0000">
              <a:srgbClr val="fdfdfd"/>
            </a:gs>
            <a:gs pos="100000">
              <a:srgbClr val="7a7a7a"/>
            </a:gs>
          </a:gsLst>
          <a:path path="circle">
            <a:fillToRect l="50000" t="50000" r="50000" b="50000"/>
          </a:path>
        </a:gradFill>
      </p:bgPr>
    </p:bg>
    <p:spTree>
      <p:nvGrpSpPr>
        <p:cNvPr id="1" name=""/>
        <p:cNvGrpSpPr/>
        <p:nvPr/>
      </p:nvGrpSpPr>
      <p:grpSpPr>
        <a:xfrm>
          <a:off x="0" y="0"/>
          <a:ext cx="0" cy="0"/>
          <a:chOff x="0" y="0"/>
          <a:chExt cx="0" cy="0"/>
        </a:xfrm>
      </p:grpSpPr>
      <p:pic>
        <p:nvPicPr>
          <p:cNvPr id="214" name="Google Shape;65;p36"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215" name="Google Shape;66;p36"/>
          <p:cNvSpPr/>
          <p:nvPr/>
        </p:nvSpPr>
        <p:spPr>
          <a:xfrm>
            <a:off x="0" y="107568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216" name="Google Shape;67;p36" descr="CCLLlogoGR"/>
          <p:cNvPicPr/>
          <p:nvPr/>
        </p:nvPicPr>
        <p:blipFill>
          <a:blip r:embed="rId3"/>
          <a:stretch/>
        </p:blipFill>
        <p:spPr>
          <a:xfrm>
            <a:off x="8072280" y="-26280"/>
            <a:ext cx="1075680" cy="1074960"/>
          </a:xfrm>
          <a:prstGeom prst="rect">
            <a:avLst/>
          </a:prstGeom>
          <a:ln w="0">
            <a:noFill/>
          </a:ln>
        </p:spPr>
      </p:pic>
      <p:pic>
        <p:nvPicPr>
          <p:cNvPr id="217" name="Google Shape;68;p36" descr="LLB_Primary_200px"/>
          <p:cNvPicPr/>
          <p:nvPr/>
        </p:nvPicPr>
        <p:blipFill>
          <a:blip r:embed="rId4"/>
          <a:stretch/>
        </p:blipFill>
        <p:spPr>
          <a:xfrm>
            <a:off x="-360" y="0"/>
            <a:ext cx="1107720" cy="1074960"/>
          </a:xfrm>
          <a:prstGeom prst="rect">
            <a:avLst/>
          </a:prstGeom>
          <a:ln w="0">
            <a:noFill/>
          </a:ln>
        </p:spPr>
      </p:pic>
      <p:sp>
        <p:nvSpPr>
          <p:cNvPr id="218"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3" r:id="rId5"/>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40000">
              <a:srgbClr val="fdfdfd"/>
            </a:gs>
            <a:gs pos="100000">
              <a:srgbClr val="7a7a7a"/>
            </a:gs>
          </a:gsLst>
          <a:path path="circle">
            <a:fillToRect l="50000" t="50000" r="50000" b="50000"/>
          </a:path>
        </a:gradFill>
      </p:bgPr>
    </p:bg>
    <p:spTree>
      <p:nvGrpSpPr>
        <p:cNvPr id="1" name=""/>
        <p:cNvGrpSpPr/>
        <p:nvPr/>
      </p:nvGrpSpPr>
      <p:grpSpPr>
        <a:xfrm>
          <a:off x="0" y="0"/>
          <a:ext cx="0" cy="0"/>
          <a:chOff x="0" y="0"/>
          <a:chExt cx="0" cy="0"/>
        </a:xfrm>
      </p:grpSpPr>
      <p:pic>
        <p:nvPicPr>
          <p:cNvPr id="220" name="Google Shape;65;p36"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221" name="Google Shape;66;p36"/>
          <p:cNvSpPr/>
          <p:nvPr/>
        </p:nvSpPr>
        <p:spPr>
          <a:xfrm>
            <a:off x="0" y="107568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222" name="Google Shape;67;p36" descr="CCLLlogoGR"/>
          <p:cNvPicPr/>
          <p:nvPr/>
        </p:nvPicPr>
        <p:blipFill>
          <a:blip r:embed="rId3"/>
          <a:stretch/>
        </p:blipFill>
        <p:spPr>
          <a:xfrm>
            <a:off x="8072280" y="-26280"/>
            <a:ext cx="1075680" cy="1074960"/>
          </a:xfrm>
          <a:prstGeom prst="rect">
            <a:avLst/>
          </a:prstGeom>
          <a:ln w="0">
            <a:noFill/>
          </a:ln>
        </p:spPr>
      </p:pic>
      <p:pic>
        <p:nvPicPr>
          <p:cNvPr id="223" name="Google Shape;68;p36" descr="LLB_Primary_200px"/>
          <p:cNvPicPr/>
          <p:nvPr/>
        </p:nvPicPr>
        <p:blipFill>
          <a:blip r:embed="rId4"/>
          <a:stretch/>
        </p:blipFill>
        <p:spPr>
          <a:xfrm>
            <a:off x="-360" y="0"/>
            <a:ext cx="1107720" cy="10749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95" r:id="rId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979797"/>
            </a:gs>
          </a:gsLst>
          <a:path path="circle">
            <a:fillToRect l="50000" t="50000" r="50000" b="50000"/>
          </a:path>
        </a:gradFill>
      </p:bgPr>
    </p:bg>
    <p:spTree>
      <p:nvGrpSpPr>
        <p:cNvPr id="1" name=""/>
        <p:cNvGrpSpPr/>
        <p:nvPr/>
      </p:nvGrpSpPr>
      <p:grpSpPr>
        <a:xfrm>
          <a:off x="0" y="0"/>
          <a:ext cx="0" cy="0"/>
          <a:chOff x="0" y="0"/>
          <a:chExt cx="0" cy="0"/>
        </a:xfrm>
      </p:grpSpPr>
      <p:pic>
        <p:nvPicPr>
          <p:cNvPr id="24" name="Google Shape;10;p34"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25" name="Google Shape;11;p34"/>
          <p:cNvSpPr/>
          <p:nvPr/>
        </p:nvSpPr>
        <p:spPr>
          <a:xfrm>
            <a:off x="0" y="107604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26" name="Google Shape;12;p34" descr="CCLLlogoGR"/>
          <p:cNvPicPr/>
          <p:nvPr/>
        </p:nvPicPr>
        <p:blipFill>
          <a:blip r:embed="rId3"/>
          <a:stretch/>
        </p:blipFill>
        <p:spPr>
          <a:xfrm>
            <a:off x="8035920" y="-15840"/>
            <a:ext cx="1107360" cy="1074600"/>
          </a:xfrm>
          <a:prstGeom prst="rect">
            <a:avLst/>
          </a:prstGeom>
          <a:ln w="0">
            <a:noFill/>
          </a:ln>
        </p:spPr>
      </p:pic>
      <p:pic>
        <p:nvPicPr>
          <p:cNvPr id="27" name="Google Shape;13;p34" descr="LLB_Primary_200px"/>
          <p:cNvPicPr/>
          <p:nvPr/>
        </p:nvPicPr>
        <p:blipFill>
          <a:blip r:embed="rId4"/>
          <a:stretch/>
        </p:blipFill>
        <p:spPr>
          <a:xfrm>
            <a:off x="0" y="360"/>
            <a:ext cx="1107360" cy="1074600"/>
          </a:xfrm>
          <a:prstGeom prst="rect">
            <a:avLst/>
          </a:prstGeom>
          <a:ln w="0">
            <a:noFill/>
          </a:ln>
        </p:spPr>
      </p:pic>
      <p:sp>
        <p:nvSpPr>
          <p:cNvPr id="28"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9" name="PlaceHolder 2"/>
          <p:cNvSpPr>
            <a:spLocks noGrp="1"/>
          </p:cNvSpPr>
          <p:nvPr>
            <p:ph type="body"/>
          </p:nvPr>
        </p:nvSpPr>
        <p:spPr>
          <a:xfrm>
            <a:off x="484920" y="141192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0" name="PlaceHolder 3"/>
          <p:cNvSpPr>
            <a:spLocks noGrp="1"/>
          </p:cNvSpPr>
          <p:nvPr>
            <p:ph type="body"/>
          </p:nvPr>
        </p:nvSpPr>
        <p:spPr>
          <a:xfrm>
            <a:off x="4701600" y="141192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1" name="PlaceHolder 4"/>
          <p:cNvSpPr>
            <a:spLocks noGrp="1"/>
          </p:cNvSpPr>
          <p:nvPr>
            <p:ph type="body"/>
          </p:nvPr>
        </p:nvSpPr>
        <p:spPr>
          <a:xfrm>
            <a:off x="484920" y="3776400"/>
            <a:ext cx="8228160" cy="2158560"/>
          </a:xfrm>
          <a:prstGeom prst="rect">
            <a:avLst/>
          </a:prstGeom>
          <a:noFill/>
          <a:ln w="0">
            <a:noFill/>
          </a:ln>
        </p:spPr>
        <p:txBody>
          <a:bodyPr lIns="0" rIns="0" tIns="0" bIns="0" anchor="t">
            <a:normAutofit fontScale="87222"/>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3" r:id="rId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979797"/>
            </a:gs>
          </a:gsLst>
          <a:path path="circle">
            <a:fillToRect l="50000" t="50000" r="50000" b="50000"/>
          </a:path>
        </a:gradFill>
      </p:bgPr>
    </p:bg>
    <p:spTree>
      <p:nvGrpSpPr>
        <p:cNvPr id="1" name=""/>
        <p:cNvGrpSpPr/>
        <p:nvPr/>
      </p:nvGrpSpPr>
      <p:grpSpPr>
        <a:xfrm>
          <a:off x="0" y="0"/>
          <a:ext cx="0" cy="0"/>
          <a:chOff x="0" y="0"/>
          <a:chExt cx="0" cy="0"/>
        </a:xfrm>
      </p:grpSpPr>
      <p:pic>
        <p:nvPicPr>
          <p:cNvPr id="36" name="Google Shape;10;p34"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37" name="Google Shape;11;p34"/>
          <p:cNvSpPr/>
          <p:nvPr/>
        </p:nvSpPr>
        <p:spPr>
          <a:xfrm>
            <a:off x="0" y="107604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38" name="Google Shape;12;p34" descr="CCLLlogoGR"/>
          <p:cNvPicPr/>
          <p:nvPr/>
        </p:nvPicPr>
        <p:blipFill>
          <a:blip r:embed="rId3"/>
          <a:stretch/>
        </p:blipFill>
        <p:spPr>
          <a:xfrm>
            <a:off x="8035920" y="-15840"/>
            <a:ext cx="1107360" cy="1074600"/>
          </a:xfrm>
          <a:prstGeom prst="rect">
            <a:avLst/>
          </a:prstGeom>
          <a:ln w="0">
            <a:noFill/>
          </a:ln>
        </p:spPr>
      </p:pic>
      <p:pic>
        <p:nvPicPr>
          <p:cNvPr id="39" name="Google Shape;13;p34" descr="LLB_Primary_200px"/>
          <p:cNvPicPr/>
          <p:nvPr/>
        </p:nvPicPr>
        <p:blipFill>
          <a:blip r:embed="rId4"/>
          <a:stretch/>
        </p:blipFill>
        <p:spPr>
          <a:xfrm>
            <a:off x="0" y="360"/>
            <a:ext cx="1107360" cy="1074600"/>
          </a:xfrm>
          <a:prstGeom prst="rect">
            <a:avLst/>
          </a:prstGeom>
          <a:ln w="0">
            <a:noFill/>
          </a:ln>
        </p:spPr>
      </p:pic>
      <p:sp>
        <p:nvSpPr>
          <p:cNvPr id="40"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1" name="PlaceHolder 2"/>
          <p:cNvSpPr>
            <a:spLocks noGrp="1"/>
          </p:cNvSpPr>
          <p:nvPr>
            <p:ph type="body"/>
          </p:nvPr>
        </p:nvSpPr>
        <p:spPr>
          <a:xfrm>
            <a:off x="484920" y="1411920"/>
            <a:ext cx="8228160" cy="2158560"/>
          </a:xfrm>
          <a:prstGeom prst="rect">
            <a:avLst/>
          </a:prstGeom>
          <a:noFill/>
          <a:ln w="0">
            <a:noFill/>
          </a:ln>
        </p:spPr>
        <p:txBody>
          <a:bodyPr lIns="0" rIns="0" tIns="0" bIns="0" anchor="t">
            <a:normAutofit fontScale="87222"/>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2" name="PlaceHolder 3"/>
          <p:cNvSpPr>
            <a:spLocks noGrp="1"/>
          </p:cNvSpPr>
          <p:nvPr>
            <p:ph type="body"/>
          </p:nvPr>
        </p:nvSpPr>
        <p:spPr>
          <a:xfrm>
            <a:off x="484920" y="3776400"/>
            <a:ext cx="8228160" cy="2158560"/>
          </a:xfrm>
          <a:prstGeom prst="rect">
            <a:avLst/>
          </a:prstGeom>
          <a:noFill/>
          <a:ln w="0">
            <a:noFill/>
          </a:ln>
        </p:spPr>
        <p:txBody>
          <a:bodyPr lIns="0" rIns="0" tIns="0" bIns="0" anchor="t">
            <a:normAutofit fontScale="87222"/>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5" r:id="rId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979797"/>
            </a:gs>
          </a:gsLst>
          <a:path path="circle">
            <a:fillToRect l="50000" t="50000" r="50000" b="50000"/>
          </a:path>
        </a:gradFill>
      </p:bgPr>
    </p:bg>
    <p:spTree>
      <p:nvGrpSpPr>
        <p:cNvPr id="1" name=""/>
        <p:cNvGrpSpPr/>
        <p:nvPr/>
      </p:nvGrpSpPr>
      <p:grpSpPr>
        <a:xfrm>
          <a:off x="0" y="0"/>
          <a:ext cx="0" cy="0"/>
          <a:chOff x="0" y="0"/>
          <a:chExt cx="0" cy="0"/>
        </a:xfrm>
      </p:grpSpPr>
      <p:pic>
        <p:nvPicPr>
          <p:cNvPr id="46" name="Google Shape;10;p34"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47" name="Google Shape;11;p34"/>
          <p:cNvSpPr/>
          <p:nvPr/>
        </p:nvSpPr>
        <p:spPr>
          <a:xfrm>
            <a:off x="0" y="107604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48" name="Google Shape;12;p34" descr="CCLLlogoGR"/>
          <p:cNvPicPr/>
          <p:nvPr/>
        </p:nvPicPr>
        <p:blipFill>
          <a:blip r:embed="rId3"/>
          <a:stretch/>
        </p:blipFill>
        <p:spPr>
          <a:xfrm>
            <a:off x="8035920" y="-15840"/>
            <a:ext cx="1107360" cy="1074600"/>
          </a:xfrm>
          <a:prstGeom prst="rect">
            <a:avLst/>
          </a:prstGeom>
          <a:ln w="0">
            <a:noFill/>
          </a:ln>
        </p:spPr>
      </p:pic>
      <p:pic>
        <p:nvPicPr>
          <p:cNvPr id="49" name="Google Shape;13;p34" descr="LLB_Primary_200px"/>
          <p:cNvPicPr/>
          <p:nvPr/>
        </p:nvPicPr>
        <p:blipFill>
          <a:blip r:embed="rId4"/>
          <a:stretch/>
        </p:blipFill>
        <p:spPr>
          <a:xfrm>
            <a:off x="0" y="360"/>
            <a:ext cx="1107360" cy="1074600"/>
          </a:xfrm>
          <a:prstGeom prst="rect">
            <a:avLst/>
          </a:prstGeom>
          <a:ln w="0">
            <a:noFill/>
          </a:ln>
        </p:spPr>
      </p:pic>
      <p:sp>
        <p:nvSpPr>
          <p:cNvPr id="50"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1" name="PlaceHolder 2"/>
          <p:cNvSpPr>
            <a:spLocks noGrp="1"/>
          </p:cNvSpPr>
          <p:nvPr>
            <p:ph type="body"/>
          </p:nvPr>
        </p:nvSpPr>
        <p:spPr>
          <a:xfrm>
            <a:off x="484920" y="141192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2" name="PlaceHolder 3"/>
          <p:cNvSpPr>
            <a:spLocks noGrp="1"/>
          </p:cNvSpPr>
          <p:nvPr>
            <p:ph type="body"/>
          </p:nvPr>
        </p:nvSpPr>
        <p:spPr>
          <a:xfrm>
            <a:off x="4701600" y="141192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3" name="PlaceHolder 4"/>
          <p:cNvSpPr>
            <a:spLocks noGrp="1"/>
          </p:cNvSpPr>
          <p:nvPr>
            <p:ph type="body"/>
          </p:nvPr>
        </p:nvSpPr>
        <p:spPr>
          <a:xfrm>
            <a:off x="484920" y="377640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4" name="PlaceHolder 5"/>
          <p:cNvSpPr>
            <a:spLocks noGrp="1"/>
          </p:cNvSpPr>
          <p:nvPr>
            <p:ph type="body"/>
          </p:nvPr>
        </p:nvSpPr>
        <p:spPr>
          <a:xfrm>
            <a:off x="4701600" y="3776400"/>
            <a:ext cx="4015080" cy="21585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7" r:id="rId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979797"/>
            </a:gs>
          </a:gsLst>
          <a:path path="circle">
            <a:fillToRect l="50000" t="50000" r="50000" b="50000"/>
          </a:path>
        </a:gradFill>
      </p:bgPr>
    </p:bg>
    <p:spTree>
      <p:nvGrpSpPr>
        <p:cNvPr id="1" name=""/>
        <p:cNvGrpSpPr/>
        <p:nvPr/>
      </p:nvGrpSpPr>
      <p:grpSpPr>
        <a:xfrm>
          <a:off x="0" y="0"/>
          <a:ext cx="0" cy="0"/>
          <a:chOff x="0" y="0"/>
          <a:chExt cx="0" cy="0"/>
        </a:xfrm>
      </p:grpSpPr>
      <p:pic>
        <p:nvPicPr>
          <p:cNvPr id="60" name="Google Shape;10;p34"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61" name="Google Shape;11;p34"/>
          <p:cNvSpPr/>
          <p:nvPr/>
        </p:nvSpPr>
        <p:spPr>
          <a:xfrm>
            <a:off x="0" y="107604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62" name="Google Shape;12;p34" descr="CCLLlogoGR"/>
          <p:cNvPicPr/>
          <p:nvPr/>
        </p:nvPicPr>
        <p:blipFill>
          <a:blip r:embed="rId3"/>
          <a:stretch/>
        </p:blipFill>
        <p:spPr>
          <a:xfrm>
            <a:off x="8035920" y="-15840"/>
            <a:ext cx="1107360" cy="1074600"/>
          </a:xfrm>
          <a:prstGeom prst="rect">
            <a:avLst/>
          </a:prstGeom>
          <a:ln w="0">
            <a:noFill/>
          </a:ln>
        </p:spPr>
      </p:pic>
      <p:pic>
        <p:nvPicPr>
          <p:cNvPr id="63" name="Google Shape;13;p34" descr="LLB_Primary_200px"/>
          <p:cNvPicPr/>
          <p:nvPr/>
        </p:nvPicPr>
        <p:blipFill>
          <a:blip r:embed="rId4"/>
          <a:stretch/>
        </p:blipFill>
        <p:spPr>
          <a:xfrm>
            <a:off x="0" y="360"/>
            <a:ext cx="1107360" cy="1074600"/>
          </a:xfrm>
          <a:prstGeom prst="rect">
            <a:avLst/>
          </a:prstGeom>
          <a:ln w="0">
            <a:noFill/>
          </a:ln>
        </p:spPr>
      </p:pic>
      <p:sp>
        <p:nvSpPr>
          <p:cNvPr id="64"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5" name="PlaceHolder 2"/>
          <p:cNvSpPr>
            <a:spLocks noGrp="1"/>
          </p:cNvSpPr>
          <p:nvPr>
            <p:ph type="body"/>
          </p:nvPr>
        </p:nvSpPr>
        <p:spPr>
          <a:xfrm>
            <a:off x="484920" y="1411920"/>
            <a:ext cx="2648880" cy="215856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6" name="PlaceHolder 3"/>
          <p:cNvSpPr>
            <a:spLocks noGrp="1"/>
          </p:cNvSpPr>
          <p:nvPr>
            <p:ph type="body"/>
          </p:nvPr>
        </p:nvSpPr>
        <p:spPr>
          <a:xfrm>
            <a:off x="3267000" y="1411920"/>
            <a:ext cx="2648880" cy="215856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7" name="PlaceHolder 4"/>
          <p:cNvSpPr>
            <a:spLocks noGrp="1"/>
          </p:cNvSpPr>
          <p:nvPr>
            <p:ph type="body"/>
          </p:nvPr>
        </p:nvSpPr>
        <p:spPr>
          <a:xfrm>
            <a:off x="6049080" y="1411920"/>
            <a:ext cx="2648880" cy="215856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8" name="PlaceHolder 5"/>
          <p:cNvSpPr>
            <a:spLocks noGrp="1"/>
          </p:cNvSpPr>
          <p:nvPr>
            <p:ph type="body"/>
          </p:nvPr>
        </p:nvSpPr>
        <p:spPr>
          <a:xfrm>
            <a:off x="484920" y="3776400"/>
            <a:ext cx="2648880" cy="215856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9" name="PlaceHolder 6"/>
          <p:cNvSpPr>
            <a:spLocks noGrp="1"/>
          </p:cNvSpPr>
          <p:nvPr>
            <p:ph type="body"/>
          </p:nvPr>
        </p:nvSpPr>
        <p:spPr>
          <a:xfrm>
            <a:off x="3267000" y="3776400"/>
            <a:ext cx="2648880" cy="215856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0" name="PlaceHolder 7"/>
          <p:cNvSpPr>
            <a:spLocks noGrp="1"/>
          </p:cNvSpPr>
          <p:nvPr>
            <p:ph type="body"/>
          </p:nvPr>
        </p:nvSpPr>
        <p:spPr>
          <a:xfrm>
            <a:off x="6049080" y="3776400"/>
            <a:ext cx="2648880" cy="2158560"/>
          </a:xfrm>
          <a:prstGeom prst="rect">
            <a:avLst/>
          </a:prstGeom>
          <a:noFill/>
          <a:ln w="0">
            <a:noFill/>
          </a:ln>
        </p:spPr>
        <p:txBody>
          <a:bodyPr lIns="0" rIns="0" tIns="0" bIns="0" anchor="t">
            <a:normAutofit fontScale="2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9" r:id="rId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979797"/>
            </a:gs>
          </a:gsLst>
          <a:path path="circle">
            <a:fillToRect l="50000" t="50000" r="50000" b="50000"/>
          </a:path>
        </a:gradFill>
      </p:bgPr>
    </p:bg>
    <p:spTree>
      <p:nvGrpSpPr>
        <p:cNvPr id="1" name=""/>
        <p:cNvGrpSpPr/>
        <p:nvPr/>
      </p:nvGrpSpPr>
      <p:grpSpPr>
        <a:xfrm>
          <a:off x="0" y="0"/>
          <a:ext cx="0" cy="0"/>
          <a:chOff x="0" y="0"/>
          <a:chExt cx="0" cy="0"/>
        </a:xfrm>
      </p:grpSpPr>
      <p:pic>
        <p:nvPicPr>
          <p:cNvPr id="71" name="Google Shape;10;p34"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72" name="Google Shape;11;p34"/>
          <p:cNvSpPr/>
          <p:nvPr/>
        </p:nvSpPr>
        <p:spPr>
          <a:xfrm>
            <a:off x="0" y="107604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73" name="Google Shape;12;p34" descr="CCLLlogoGR"/>
          <p:cNvPicPr/>
          <p:nvPr/>
        </p:nvPicPr>
        <p:blipFill>
          <a:blip r:embed="rId3"/>
          <a:stretch/>
        </p:blipFill>
        <p:spPr>
          <a:xfrm>
            <a:off x="8035920" y="-15840"/>
            <a:ext cx="1107360" cy="1074600"/>
          </a:xfrm>
          <a:prstGeom prst="rect">
            <a:avLst/>
          </a:prstGeom>
          <a:ln w="0">
            <a:noFill/>
          </a:ln>
        </p:spPr>
      </p:pic>
      <p:pic>
        <p:nvPicPr>
          <p:cNvPr id="74" name="Google Shape;13;p34" descr="LLB_Primary_200px"/>
          <p:cNvPicPr/>
          <p:nvPr/>
        </p:nvPicPr>
        <p:blipFill>
          <a:blip r:embed="rId4"/>
          <a:stretch/>
        </p:blipFill>
        <p:spPr>
          <a:xfrm>
            <a:off x="0" y="360"/>
            <a:ext cx="1107360" cy="1074600"/>
          </a:xfrm>
          <a:prstGeom prst="rect">
            <a:avLst/>
          </a:prstGeom>
          <a:ln w="0">
            <a:noFill/>
          </a:ln>
        </p:spPr>
      </p:pic>
      <p:sp>
        <p:nvSpPr>
          <p:cNvPr id="75"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6"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1" r:id="rId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979797"/>
            </a:gs>
          </a:gsLst>
          <a:path path="circle">
            <a:fillToRect l="50000" t="50000" r="50000" b="50000"/>
          </a:path>
        </a:gradFill>
      </p:bgPr>
    </p:bg>
    <p:spTree>
      <p:nvGrpSpPr>
        <p:cNvPr id="1" name=""/>
        <p:cNvGrpSpPr/>
        <p:nvPr/>
      </p:nvGrpSpPr>
      <p:grpSpPr>
        <a:xfrm>
          <a:off x="0" y="0"/>
          <a:ext cx="0" cy="0"/>
          <a:chOff x="0" y="0"/>
          <a:chExt cx="0" cy="0"/>
        </a:xfrm>
      </p:grpSpPr>
      <p:pic>
        <p:nvPicPr>
          <p:cNvPr id="79" name="Google Shape;10;p34"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80" name="Google Shape;11;p34"/>
          <p:cNvSpPr/>
          <p:nvPr/>
        </p:nvSpPr>
        <p:spPr>
          <a:xfrm>
            <a:off x="0" y="107604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81" name="Google Shape;12;p34" descr="CCLLlogoGR"/>
          <p:cNvPicPr/>
          <p:nvPr/>
        </p:nvPicPr>
        <p:blipFill>
          <a:blip r:embed="rId3"/>
          <a:stretch/>
        </p:blipFill>
        <p:spPr>
          <a:xfrm>
            <a:off x="8035920" y="-15840"/>
            <a:ext cx="1107360" cy="1074600"/>
          </a:xfrm>
          <a:prstGeom prst="rect">
            <a:avLst/>
          </a:prstGeom>
          <a:ln w="0">
            <a:noFill/>
          </a:ln>
        </p:spPr>
      </p:pic>
      <p:pic>
        <p:nvPicPr>
          <p:cNvPr id="82" name="Google Shape;13;p34" descr="LLB_Primary_200px"/>
          <p:cNvPicPr/>
          <p:nvPr/>
        </p:nvPicPr>
        <p:blipFill>
          <a:blip r:embed="rId4"/>
          <a:stretch/>
        </p:blipFill>
        <p:spPr>
          <a:xfrm>
            <a:off x="0" y="360"/>
            <a:ext cx="1107360" cy="10746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63" r:id="rId5"/>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979797"/>
            </a:gs>
          </a:gsLst>
          <a:path path="circle">
            <a:fillToRect l="50000" t="50000" r="50000" b="50000"/>
          </a:path>
        </a:gradFill>
      </p:bgPr>
    </p:bg>
    <p:spTree>
      <p:nvGrpSpPr>
        <p:cNvPr id="1" name=""/>
        <p:cNvGrpSpPr/>
        <p:nvPr/>
      </p:nvGrpSpPr>
      <p:grpSpPr>
        <a:xfrm>
          <a:off x="0" y="0"/>
          <a:ext cx="0" cy="0"/>
          <a:chOff x="0" y="0"/>
          <a:chExt cx="0" cy="0"/>
        </a:xfrm>
      </p:grpSpPr>
      <p:pic>
        <p:nvPicPr>
          <p:cNvPr id="83" name="Google Shape;10;p34" descr="Latrobe Baseball by Andy Menarchek."/>
          <p:cNvPicPr/>
          <p:nvPr/>
        </p:nvPicPr>
        <p:blipFill>
          <a:blip r:embed="rId2"/>
          <a:srcRect l="7200" t="0" r="4320" b="0"/>
          <a:stretch/>
        </p:blipFill>
        <p:spPr>
          <a:xfrm>
            <a:off x="0" y="1075680"/>
            <a:ext cx="9143280" cy="5781600"/>
          </a:xfrm>
          <a:prstGeom prst="rect">
            <a:avLst/>
          </a:prstGeom>
          <a:ln w="0">
            <a:noFill/>
          </a:ln>
        </p:spPr>
      </p:pic>
      <p:sp>
        <p:nvSpPr>
          <p:cNvPr id="84" name="Google Shape;11;p34"/>
          <p:cNvSpPr/>
          <p:nvPr/>
        </p:nvSpPr>
        <p:spPr>
          <a:xfrm>
            <a:off x="0" y="1076040"/>
            <a:ext cx="9143280" cy="5781600"/>
          </a:xfrm>
          <a:prstGeom prst="rect">
            <a:avLst/>
          </a:prstGeom>
          <a:gradFill rotWithShape="0">
            <a:gsLst>
              <a:gs pos="0">
                <a:srgbClr val="000000"/>
              </a:gs>
              <a:gs pos="100000">
                <a:srgbClr val="996600">
                  <a:alpha val="70000"/>
                </a:srgbClr>
              </a:gs>
            </a:gsLst>
            <a:lin ang="18900000"/>
          </a:gradFill>
          <a:ln w="0">
            <a:noFill/>
          </a:ln>
        </p:spPr>
        <p:style>
          <a:lnRef idx="0"/>
          <a:fillRef idx="0"/>
          <a:effectRef idx="0"/>
          <a:fontRef idx="minor"/>
        </p:style>
        <p:txBody>
          <a:bodyPr lIns="82080" rIns="82080" tIns="41040" bIns="41040" anchor="ctr">
            <a:noAutofit/>
          </a:bodyPr>
          <a:p>
            <a:pPr>
              <a:lnSpc>
                <a:spcPct val="100000"/>
              </a:lnSpc>
              <a:tabLst>
                <a:tab algn="l" pos="0"/>
              </a:tabLst>
            </a:pPr>
            <a:endParaRPr b="0" lang="en-US" sz="1400" spc="-1" strike="noStrike">
              <a:solidFill>
                <a:srgbClr val="000000"/>
              </a:solidFill>
              <a:latin typeface="Arial"/>
            </a:endParaRPr>
          </a:p>
        </p:txBody>
      </p:sp>
      <p:pic>
        <p:nvPicPr>
          <p:cNvPr id="85" name="Google Shape;12;p34" descr="CCLLlogoGR"/>
          <p:cNvPicPr/>
          <p:nvPr/>
        </p:nvPicPr>
        <p:blipFill>
          <a:blip r:embed="rId3"/>
          <a:stretch/>
        </p:blipFill>
        <p:spPr>
          <a:xfrm>
            <a:off x="8035920" y="-15840"/>
            <a:ext cx="1107360" cy="1074600"/>
          </a:xfrm>
          <a:prstGeom prst="rect">
            <a:avLst/>
          </a:prstGeom>
          <a:ln w="0">
            <a:noFill/>
          </a:ln>
        </p:spPr>
      </p:pic>
      <p:pic>
        <p:nvPicPr>
          <p:cNvPr id="86" name="Google Shape;13;p34" descr="LLB_Primary_200px"/>
          <p:cNvPicPr/>
          <p:nvPr/>
        </p:nvPicPr>
        <p:blipFill>
          <a:blip r:embed="rId4"/>
          <a:stretch/>
        </p:blipFill>
        <p:spPr>
          <a:xfrm>
            <a:off x="0" y="360"/>
            <a:ext cx="1107360" cy="1074600"/>
          </a:xfrm>
          <a:prstGeom prst="rect">
            <a:avLst/>
          </a:prstGeom>
          <a:ln w="0">
            <a:noFill/>
          </a:ln>
        </p:spPr>
      </p:pic>
      <p:sp>
        <p:nvSpPr>
          <p:cNvPr id="87"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8" name="PlaceHolder 2"/>
          <p:cNvSpPr>
            <a:spLocks noGrp="1"/>
          </p:cNvSpPr>
          <p:nvPr>
            <p:ph type="body"/>
          </p:nvPr>
        </p:nvSpPr>
        <p:spPr>
          <a:xfrm>
            <a:off x="484920" y="1411920"/>
            <a:ext cx="8228160" cy="4526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5"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slideLayout" Target="../slideLayouts/slideLayout7.xml"/><Relationship Id="rId1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hyperlink" Target="https://statusfy.com/8047017246" TargetMode="External"/><Relationship Id="rId2" Type="http://schemas.openxmlformats.org/officeDocument/2006/relationships/slideLayout" Target="../slideLayouts/slideLayout19.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hyperlink" Target="https://www.chesterfield.gov/821/Recreational-Sports" TargetMode="External"/><Relationship Id="rId2" Type="http://schemas.openxmlformats.org/officeDocument/2006/relationships/slideLayout" Target="../slideLayouts/slideLayout19.xml"/>
</Relationships>
</file>

<file path=ppt/slides/_rels/slide13.xml.rels><?xml version="1.0" encoding="UTF-8"?>
<Relationships xmlns="http://schemas.openxmlformats.org/package/2006/relationships"><Relationship Id="rId1" Type="http://schemas.openxmlformats.org/officeDocument/2006/relationships/hyperlink" Target="https://www.littleleague.org/university/articles/abuse-awareness-training-course/" TargetMode="External"/><Relationship Id="rId2" Type="http://schemas.openxmlformats.org/officeDocument/2006/relationships/hyperlink" Target="https://www.littleleague.org/university/articles/abuse-awareness-training-course/" TargetMode="External"/><Relationship Id="rId3" Type="http://schemas.openxmlformats.org/officeDocument/2006/relationships/hyperlink" Target="https://nfhslearn.com/courses/concussion-in-sports-2" TargetMode="External"/><Relationship Id="rId4" Type="http://schemas.openxmlformats.org/officeDocument/2006/relationships/slideLayout" Target="../slideLayouts/slideLayout19.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9.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9.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0.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9.xml"/>
</Relationships>
</file>

<file path=ppt/slides/_rels/slide26.xml.rels><?xml version="1.0" encoding="UTF-8"?>
<Relationships xmlns="http://schemas.openxmlformats.org/package/2006/relationships"><Relationship Id="rId1" Type="http://schemas.openxmlformats.org/officeDocument/2006/relationships/hyperlink" Target="about:blank" TargetMode="External"/><Relationship Id="rId2" Type="http://schemas.openxmlformats.org/officeDocument/2006/relationships/slideLayout" Target="../slideLayouts/slideLayout19.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9.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9.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hyperlink" Target="about:blank" TargetMode="External"/><Relationship Id="rId2" Type="http://schemas.openxmlformats.org/officeDocument/2006/relationships/hyperlink" Target="about:blank" TargetMode="External"/><Relationship Id="rId3" Type="http://schemas.openxmlformats.org/officeDocument/2006/relationships/slideLayout" Target="../slideLayouts/slideLayout19.xml"/><Relationship Id="rId4"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9.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0" name="Google Shape;124;p1" descr="tn_IMG_4155_JPG"/>
          <p:cNvPicPr/>
          <p:nvPr/>
        </p:nvPicPr>
        <p:blipFill>
          <a:blip r:embed="rId1"/>
          <a:stretch/>
        </p:blipFill>
        <p:spPr>
          <a:xfrm>
            <a:off x="4087080" y="2958480"/>
            <a:ext cx="1869480" cy="2150640"/>
          </a:xfrm>
          <a:prstGeom prst="rect">
            <a:avLst/>
          </a:prstGeom>
          <a:ln w="0">
            <a:noFill/>
          </a:ln>
        </p:spPr>
      </p:pic>
      <p:pic>
        <p:nvPicPr>
          <p:cNvPr id="231" name="Google Shape;125;p1" descr="tn_IMG_0219_JPG"/>
          <p:cNvPicPr/>
          <p:nvPr/>
        </p:nvPicPr>
        <p:blipFill>
          <a:blip r:embed="rId2"/>
          <a:stretch/>
        </p:blipFill>
        <p:spPr>
          <a:xfrm>
            <a:off x="5541840" y="1075680"/>
            <a:ext cx="1869480" cy="1881720"/>
          </a:xfrm>
          <a:prstGeom prst="rect">
            <a:avLst/>
          </a:prstGeom>
          <a:ln w="0">
            <a:noFill/>
          </a:ln>
        </p:spPr>
      </p:pic>
      <p:pic>
        <p:nvPicPr>
          <p:cNvPr id="232" name="Google Shape;126;p1" descr="tn_IMG_1832_JPG"/>
          <p:cNvPicPr/>
          <p:nvPr/>
        </p:nvPicPr>
        <p:blipFill>
          <a:blip r:embed="rId3"/>
          <a:stretch/>
        </p:blipFill>
        <p:spPr>
          <a:xfrm>
            <a:off x="0" y="5109840"/>
            <a:ext cx="1869480" cy="1747440"/>
          </a:xfrm>
          <a:prstGeom prst="rect">
            <a:avLst/>
          </a:prstGeom>
          <a:ln w="0">
            <a:noFill/>
          </a:ln>
        </p:spPr>
      </p:pic>
      <p:sp>
        <p:nvSpPr>
          <p:cNvPr id="233" name="Google Shape;127;p1"/>
          <p:cNvSpPr/>
          <p:nvPr/>
        </p:nvSpPr>
        <p:spPr>
          <a:xfrm>
            <a:off x="1859760" y="0"/>
            <a:ext cx="5370120" cy="503640"/>
          </a:xfrm>
          <a:prstGeom prst="rect">
            <a:avLst/>
          </a:prstGeom>
          <a:noFill/>
          <a:ln w="0">
            <a:noFill/>
          </a:ln>
        </p:spPr>
        <p:style>
          <a:lnRef idx="0"/>
          <a:fillRef idx="0"/>
          <a:effectRef idx="0"/>
          <a:fontRef idx="minor"/>
        </p:style>
        <p:txBody>
          <a:bodyPr anchor="ctr">
            <a:noAutofit/>
          </a:bodyPr>
          <a:p>
            <a:pPr algn="ctr">
              <a:lnSpc>
                <a:spcPct val="100000"/>
              </a:lnSpc>
              <a:tabLst>
                <a:tab algn="l" pos="0"/>
              </a:tabLst>
            </a:pPr>
            <a:r>
              <a:rPr b="0" lang="en-US" sz="3000" spc="-1" strike="noStrike">
                <a:solidFill>
                  <a:srgbClr val="660066"/>
                </a:solidFill>
                <a:latin typeface="Arial Black"/>
                <a:ea typeface="Arial Black"/>
              </a:rPr>
              <a:t>Welcome to the 2025</a:t>
            </a:r>
            <a:endParaRPr b="0" lang="en-US" sz="3000" spc="-1" strike="noStrike">
              <a:solidFill>
                <a:srgbClr val="000000"/>
              </a:solidFill>
              <a:latin typeface="Arial"/>
            </a:endParaRPr>
          </a:p>
        </p:txBody>
      </p:sp>
      <p:pic>
        <p:nvPicPr>
          <p:cNvPr id="234" name="Google Shape;128;p1" descr="tn_IMG_1776_JPG"/>
          <p:cNvPicPr/>
          <p:nvPr/>
        </p:nvPicPr>
        <p:blipFill>
          <a:blip r:embed="rId4"/>
          <a:stretch/>
        </p:blipFill>
        <p:spPr>
          <a:xfrm>
            <a:off x="0" y="1075680"/>
            <a:ext cx="2380680" cy="1881720"/>
          </a:xfrm>
          <a:prstGeom prst="rect">
            <a:avLst/>
          </a:prstGeom>
          <a:ln w="0">
            <a:noFill/>
          </a:ln>
        </p:spPr>
      </p:pic>
      <p:pic>
        <p:nvPicPr>
          <p:cNvPr id="235" name="Google Shape;129;p1" descr=""/>
          <p:cNvPicPr/>
          <p:nvPr/>
        </p:nvPicPr>
        <p:blipFill>
          <a:blip r:embed="rId5"/>
          <a:stretch/>
        </p:blipFill>
        <p:spPr>
          <a:xfrm>
            <a:off x="0" y="2958480"/>
            <a:ext cx="1859400" cy="2150640"/>
          </a:xfrm>
          <a:prstGeom prst="rect">
            <a:avLst/>
          </a:prstGeom>
          <a:ln w="0">
            <a:noFill/>
          </a:ln>
        </p:spPr>
      </p:pic>
      <p:pic>
        <p:nvPicPr>
          <p:cNvPr id="236" name="Google Shape;130;p1" descr="D:\Pictures\baseball\FB_IMG_1525698264131.jpg"/>
          <p:cNvPicPr/>
          <p:nvPr/>
        </p:nvPicPr>
        <p:blipFill>
          <a:blip r:embed="rId6"/>
          <a:stretch/>
        </p:blipFill>
        <p:spPr>
          <a:xfrm>
            <a:off x="7412040" y="1075680"/>
            <a:ext cx="1731240" cy="1881720"/>
          </a:xfrm>
          <a:prstGeom prst="rect">
            <a:avLst/>
          </a:prstGeom>
          <a:ln w="0">
            <a:noFill/>
          </a:ln>
        </p:spPr>
      </p:pic>
      <p:pic>
        <p:nvPicPr>
          <p:cNvPr id="237" name="Google Shape;131;p1" descr="D:\Pictures\baseball\2003 world series team\DCP_0087.JPG"/>
          <p:cNvPicPr/>
          <p:nvPr/>
        </p:nvPicPr>
        <p:blipFill>
          <a:blip r:embed="rId7"/>
          <a:stretch/>
        </p:blipFill>
        <p:spPr>
          <a:xfrm>
            <a:off x="2355120" y="1075680"/>
            <a:ext cx="3186000" cy="1881720"/>
          </a:xfrm>
          <a:prstGeom prst="rect">
            <a:avLst/>
          </a:prstGeom>
          <a:ln w="0">
            <a:noFill/>
          </a:ln>
        </p:spPr>
      </p:pic>
      <p:pic>
        <p:nvPicPr>
          <p:cNvPr id="238" name="Google Shape;132;p1" descr="D:\Pictures\baseball\JAPAN GAME\IMG_4717.jpg"/>
          <p:cNvPicPr/>
          <p:nvPr/>
        </p:nvPicPr>
        <p:blipFill>
          <a:blip r:embed="rId8"/>
          <a:stretch/>
        </p:blipFill>
        <p:spPr>
          <a:xfrm>
            <a:off x="5957280" y="2958480"/>
            <a:ext cx="3186000" cy="2150640"/>
          </a:xfrm>
          <a:prstGeom prst="rect">
            <a:avLst/>
          </a:prstGeom>
          <a:ln w="0">
            <a:noFill/>
          </a:ln>
        </p:spPr>
      </p:pic>
      <p:pic>
        <p:nvPicPr>
          <p:cNvPr id="239" name="Google Shape;133;p1" descr="P:\Pictures\baseball\2001 umpires.jpg"/>
          <p:cNvPicPr/>
          <p:nvPr/>
        </p:nvPicPr>
        <p:blipFill>
          <a:blip r:embed="rId9"/>
          <a:stretch/>
        </p:blipFill>
        <p:spPr>
          <a:xfrm>
            <a:off x="1870200" y="2958480"/>
            <a:ext cx="2216160" cy="2150640"/>
          </a:xfrm>
          <a:prstGeom prst="rect">
            <a:avLst/>
          </a:prstGeom>
          <a:ln w="0">
            <a:noFill/>
          </a:ln>
        </p:spPr>
      </p:pic>
      <p:pic>
        <p:nvPicPr>
          <p:cNvPr id="240" name="Google Shape;134;p1" descr="D:\Pictures\baseball\Josh catching.jpg"/>
          <p:cNvPicPr/>
          <p:nvPr/>
        </p:nvPicPr>
        <p:blipFill>
          <a:blip r:embed="rId10"/>
          <a:stretch/>
        </p:blipFill>
        <p:spPr>
          <a:xfrm>
            <a:off x="7412040" y="5109840"/>
            <a:ext cx="1731240" cy="1747440"/>
          </a:xfrm>
          <a:prstGeom prst="rect">
            <a:avLst/>
          </a:prstGeom>
          <a:ln w="0">
            <a:noFill/>
          </a:ln>
        </p:spPr>
      </p:pic>
      <p:pic>
        <p:nvPicPr>
          <p:cNvPr id="241" name="Google Shape;135;p1" descr="G:\IMG_3658.JPG"/>
          <p:cNvPicPr/>
          <p:nvPr/>
        </p:nvPicPr>
        <p:blipFill>
          <a:blip r:embed="rId11"/>
          <a:stretch/>
        </p:blipFill>
        <p:spPr>
          <a:xfrm>
            <a:off x="1870200" y="5109840"/>
            <a:ext cx="2216160" cy="1747440"/>
          </a:xfrm>
          <a:prstGeom prst="rect">
            <a:avLst/>
          </a:prstGeom>
          <a:ln w="0">
            <a:noFill/>
          </a:ln>
        </p:spPr>
      </p:pic>
      <p:pic>
        <p:nvPicPr>
          <p:cNvPr id="242" name="Google Shape;136;p1" descr="D:\Pictures\baseball\tryouts 08\cropped majors.jpg"/>
          <p:cNvPicPr/>
          <p:nvPr/>
        </p:nvPicPr>
        <p:blipFill>
          <a:blip r:embed="rId12"/>
          <a:stretch/>
        </p:blipFill>
        <p:spPr>
          <a:xfrm>
            <a:off x="4087080" y="5109840"/>
            <a:ext cx="3324240" cy="1747440"/>
          </a:xfrm>
          <a:prstGeom prst="rect">
            <a:avLst/>
          </a:prstGeom>
          <a:ln w="0">
            <a:noFill/>
          </a:ln>
        </p:spPr>
      </p:pic>
      <p:sp>
        <p:nvSpPr>
          <p:cNvPr id="243" name="Google Shape;137;p1"/>
          <p:cNvSpPr/>
          <p:nvPr/>
        </p:nvSpPr>
        <p:spPr>
          <a:xfrm>
            <a:off x="1859760" y="537840"/>
            <a:ext cx="5370120" cy="503640"/>
          </a:xfrm>
          <a:prstGeom prst="rect">
            <a:avLst/>
          </a:prstGeom>
          <a:noFill/>
          <a:ln w="0">
            <a:noFill/>
          </a:ln>
        </p:spPr>
        <p:style>
          <a:lnRef idx="0"/>
          <a:fillRef idx="0"/>
          <a:effectRef idx="0"/>
          <a:fontRef idx="minor"/>
        </p:style>
        <p:txBody>
          <a:bodyPr anchor="ctr">
            <a:noAutofit/>
          </a:bodyPr>
          <a:p>
            <a:pPr algn="ctr">
              <a:lnSpc>
                <a:spcPct val="100000"/>
              </a:lnSpc>
              <a:tabLst>
                <a:tab algn="l" pos="0"/>
              </a:tabLst>
            </a:pPr>
            <a:r>
              <a:rPr b="0" lang="en-US" sz="3000" spc="-1" strike="noStrike">
                <a:solidFill>
                  <a:srgbClr val="006600"/>
                </a:solidFill>
                <a:latin typeface="Arial Black"/>
                <a:ea typeface="Arial Black"/>
              </a:rPr>
              <a:t>CCLL Managers Meeting</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660066"/>
                </a:solidFill>
                <a:latin typeface="Arial Black"/>
                <a:ea typeface="Arial Black"/>
              </a:rPr>
              <a:t>Communication</a:t>
            </a:r>
            <a:endParaRPr b="0" lang="en-US" sz="3600" spc="-1" strike="noStrike">
              <a:solidFill>
                <a:srgbClr val="000000"/>
              </a:solidFill>
              <a:latin typeface="Arial"/>
            </a:endParaRPr>
          </a:p>
        </p:txBody>
      </p:sp>
      <p:sp>
        <p:nvSpPr>
          <p:cNvPr id="267" name="PlaceHolder 2"/>
          <p:cNvSpPr>
            <a:spLocks noGrp="1"/>
          </p:cNvSpPr>
          <p:nvPr>
            <p:ph/>
          </p:nvPr>
        </p:nvSpPr>
        <p:spPr>
          <a:xfrm>
            <a:off x="0" y="1075680"/>
            <a:ext cx="9143640" cy="5781960"/>
          </a:xfrm>
          <a:prstGeom prst="rect">
            <a:avLst/>
          </a:prstGeom>
          <a:noFill/>
          <a:ln w="0">
            <a:noFill/>
          </a:ln>
        </p:spPr>
        <p:txBody>
          <a:bodyPr lIns="91440" rIns="91440" tIns="45720" bIns="45720" anchor="ctr">
            <a:noAutofit/>
          </a:bodyPr>
          <a:p>
            <a:pPr marL="914400" indent="-406440">
              <a:lnSpc>
                <a:spcPct val="115000"/>
              </a:lnSpc>
              <a:buClr>
                <a:srgbClr val="ffffff"/>
              </a:buClr>
              <a:buFont typeface="Arial"/>
              <a:buChar char="●"/>
            </a:pPr>
            <a:r>
              <a:rPr b="0" lang="en-US" sz="2800" spc="-1" strike="noStrike">
                <a:solidFill>
                  <a:srgbClr val="ffffff"/>
                </a:solidFill>
                <a:latin typeface="Arial"/>
                <a:ea typeface="Arial"/>
              </a:rPr>
              <a:t>This is mostly everyone's first year using this system</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League wide communications</a:t>
            </a:r>
            <a:endParaRPr b="0" lang="en-US" sz="2800" spc="-1" strike="noStrike">
              <a:solidFill>
                <a:srgbClr val="000000"/>
              </a:solidFill>
              <a:latin typeface="Arial"/>
            </a:endParaRPr>
          </a:p>
          <a:p>
            <a:pPr lvl="1" marL="1371600" indent="-406440">
              <a:lnSpc>
                <a:spcPct val="115000"/>
              </a:lnSpc>
              <a:buClr>
                <a:srgbClr val="ffffff"/>
              </a:buClr>
              <a:buFont typeface="Arial"/>
              <a:buChar char="○"/>
            </a:pPr>
            <a:r>
              <a:rPr b="0" lang="en-US" sz="2800" spc="-1" strike="noStrike">
                <a:solidFill>
                  <a:srgbClr val="ffffff"/>
                </a:solidFill>
                <a:latin typeface="Arial"/>
                <a:ea typeface="Arial"/>
              </a:rPr>
              <a:t>Statusfy – web or app stores *set alerts/favorite your fields</a:t>
            </a:r>
            <a:endParaRPr b="0" lang="en-US" sz="2800" spc="-1" strike="noStrike">
              <a:solidFill>
                <a:srgbClr val="000000"/>
              </a:solidFill>
              <a:latin typeface="Arial"/>
            </a:endParaRPr>
          </a:p>
          <a:p>
            <a:pPr lvl="1" marL="1371600" indent="0">
              <a:lnSpc>
                <a:spcPct val="115000"/>
              </a:lnSpc>
              <a:buNone/>
            </a:pPr>
            <a:r>
              <a:rPr b="0" lang="en-US" sz="2800" spc="-1" strike="noStrike">
                <a:solidFill>
                  <a:srgbClr val="ffffff"/>
                </a:solidFill>
                <a:latin typeface="Arial"/>
                <a:ea typeface="Arial"/>
                <a:hlinkClick r:id="rId1"/>
              </a:rPr>
              <a:t>Chesterfield County Parks &amp; Rec</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Team Central</a:t>
            </a:r>
            <a:endParaRPr b="0" lang="en-US" sz="2800" spc="-1" strike="noStrike">
              <a:solidFill>
                <a:srgbClr val="000000"/>
              </a:solidFill>
              <a:latin typeface="Arial"/>
            </a:endParaRPr>
          </a:p>
          <a:p>
            <a:pPr lvl="1" marL="1371600" indent="-406440">
              <a:lnSpc>
                <a:spcPct val="115000"/>
              </a:lnSpc>
              <a:buClr>
                <a:srgbClr val="ffffff"/>
              </a:buClr>
              <a:buFont typeface="Arial"/>
              <a:buChar char="○"/>
            </a:pPr>
            <a:r>
              <a:rPr b="0" lang="en-US" sz="2800" spc="-1" strike="noStrike">
                <a:solidFill>
                  <a:srgbClr val="ffffff"/>
                </a:solidFill>
                <a:latin typeface="Arial"/>
                <a:ea typeface="Arial"/>
              </a:rPr>
              <a:t>Fully communicate with teams from our website i.e practice schedules, send email, texts</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GAMECHANGER INTEGRATION</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We recommend not using the </a:t>
            </a:r>
            <a:r>
              <a:rPr b="1" i="1" lang="en-US" sz="2800" spc="-1" strike="noStrike">
                <a:solidFill>
                  <a:srgbClr val="ffffff"/>
                </a:solidFill>
                <a:latin typeface="Arial"/>
                <a:ea typeface="Arial"/>
              </a:rPr>
              <a:t>Import</a:t>
            </a:r>
            <a:r>
              <a:rPr b="0" lang="en-US" sz="2800" spc="-1" strike="noStrike">
                <a:solidFill>
                  <a:srgbClr val="ffffff"/>
                </a:solidFill>
                <a:latin typeface="Arial"/>
                <a:ea typeface="Arial"/>
              </a:rPr>
              <a:t> option as sync/scheduling issues have been reported</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006600"/>
                </a:solidFill>
                <a:latin typeface="Arial Black"/>
                <a:ea typeface="Arial Black"/>
              </a:rPr>
              <a:t>Background Checks</a:t>
            </a:r>
            <a:endParaRPr b="0" lang="en-US" sz="3600" spc="-1" strike="noStrike">
              <a:solidFill>
                <a:srgbClr val="000000"/>
              </a:solidFill>
              <a:latin typeface="Arial"/>
            </a:endParaRPr>
          </a:p>
        </p:txBody>
      </p:sp>
      <p:sp>
        <p:nvSpPr>
          <p:cNvPr id="269" name="PlaceHolder 2"/>
          <p:cNvSpPr>
            <a:spLocks noGrp="1"/>
          </p:cNvSpPr>
          <p:nvPr>
            <p:ph/>
          </p:nvPr>
        </p:nvSpPr>
        <p:spPr>
          <a:xfrm>
            <a:off x="0" y="1075320"/>
            <a:ext cx="9143640" cy="5782320"/>
          </a:xfrm>
          <a:prstGeom prst="rect">
            <a:avLst/>
          </a:prstGeom>
          <a:noFill/>
          <a:ln w="0">
            <a:noFill/>
          </a:ln>
        </p:spPr>
        <p:txBody>
          <a:bodyPr lIns="91440" rIns="91440" tIns="45720" bIns="45720" anchor="ctr">
            <a:noAutofit/>
          </a:bodyPr>
          <a:p>
            <a:pPr indent="0">
              <a:lnSpc>
                <a:spcPct val="115000"/>
              </a:lnSpc>
              <a:buNone/>
              <a:tabLst>
                <a:tab algn="l" pos="0"/>
              </a:tabLst>
            </a:pPr>
            <a:r>
              <a:rPr b="0" lang="en-US" sz="2800" spc="-1" strike="noStrike">
                <a:solidFill>
                  <a:srgbClr val="ffffff"/>
                </a:solidFill>
                <a:latin typeface="Arial"/>
                <a:ea typeface="Arial"/>
              </a:rPr>
              <a:t>Little League International (LLI) Requirements:</a:t>
            </a:r>
            <a:endParaRPr b="0" lang="en-US" sz="2800" spc="-1" strike="noStrike">
              <a:solidFill>
                <a:srgbClr val="000000"/>
              </a:solidFill>
              <a:latin typeface="Arial"/>
            </a:endParaRPr>
          </a:p>
          <a:p>
            <a:pPr indent="0">
              <a:lnSpc>
                <a:spcPct val="115000"/>
              </a:lnSpc>
              <a:buNone/>
              <a:tabLst>
                <a:tab algn="l" pos="0"/>
              </a:tabLst>
            </a:pPr>
            <a:endParaRPr b="0" lang="en-US" sz="2800" spc="-1" strike="noStrike">
              <a:solidFill>
                <a:srgbClr val="000000"/>
              </a:solidFill>
              <a:latin typeface="Arial"/>
            </a:endParaRPr>
          </a:p>
          <a:p>
            <a:pPr marL="914400" indent="-406440">
              <a:lnSpc>
                <a:spcPct val="115000"/>
              </a:lnSpc>
              <a:spcBef>
                <a:spcPts val="561"/>
              </a:spcBef>
              <a:buClr>
                <a:srgbClr val="ffffff"/>
              </a:buClr>
              <a:buFont typeface="Arial"/>
              <a:buChar char="●"/>
              <a:tabLst>
                <a:tab algn="l" pos="0"/>
              </a:tabLst>
            </a:pPr>
            <a:r>
              <a:rPr b="0" lang="en-US" sz="2800" spc="-1" strike="noStrike">
                <a:solidFill>
                  <a:srgbClr val="ffffff"/>
                </a:solidFill>
                <a:latin typeface="Arial"/>
                <a:ea typeface="Arial"/>
              </a:rPr>
              <a:t>LLI requires a yearly Background Check on all managers, coaches, Board of Directors, and any other persons, volunteers or hired workers, who will provide regular service to the league/or have repetitive access to, or contact with players or teams</a:t>
            </a: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Volunteers will receive an email  from JDP via CCLL once the volunteer form is processed</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006600"/>
                </a:solidFill>
                <a:latin typeface="Arial Black"/>
                <a:ea typeface="Arial Black"/>
              </a:rPr>
              <a:t>Background Checks</a:t>
            </a:r>
            <a:endParaRPr b="0" lang="en-US" sz="3600" spc="-1" strike="noStrike">
              <a:solidFill>
                <a:srgbClr val="000000"/>
              </a:solidFill>
              <a:latin typeface="Arial"/>
            </a:endParaRPr>
          </a:p>
        </p:txBody>
      </p:sp>
      <p:sp>
        <p:nvSpPr>
          <p:cNvPr id="271" name="PlaceHolder 2"/>
          <p:cNvSpPr>
            <a:spLocks noGrp="1"/>
          </p:cNvSpPr>
          <p:nvPr>
            <p:ph/>
          </p:nvPr>
        </p:nvSpPr>
        <p:spPr>
          <a:xfrm>
            <a:off x="0" y="1075320"/>
            <a:ext cx="9143640" cy="5782320"/>
          </a:xfrm>
          <a:prstGeom prst="rect">
            <a:avLst/>
          </a:prstGeom>
          <a:noFill/>
          <a:ln w="0">
            <a:noFill/>
          </a:ln>
        </p:spPr>
        <p:txBody>
          <a:bodyPr lIns="91440" rIns="91440" tIns="45720" bIns="45720" anchor="ctr">
            <a:noAutofit/>
          </a:bodyPr>
          <a:p>
            <a:pPr indent="0">
              <a:lnSpc>
                <a:spcPct val="115000"/>
              </a:lnSpc>
              <a:buNone/>
              <a:tabLst>
                <a:tab algn="l" pos="0"/>
              </a:tabLst>
            </a:pPr>
            <a:r>
              <a:rPr b="0" lang="en-US" sz="2800" spc="-1" strike="noStrike">
                <a:solidFill>
                  <a:schemeClr val="lt1"/>
                </a:solidFill>
                <a:latin typeface="Arial"/>
                <a:ea typeface="Arial"/>
              </a:rPr>
              <a:t>Chesterfield County Requirements:</a:t>
            </a:r>
            <a:endParaRPr b="0" lang="en-US" sz="2800" spc="-1" strike="noStrike">
              <a:solidFill>
                <a:srgbClr val="000000"/>
              </a:solidFill>
              <a:latin typeface="Arial"/>
            </a:endParaRPr>
          </a:p>
          <a:p>
            <a:pPr indent="0">
              <a:lnSpc>
                <a:spcPct val="115000"/>
              </a:lnSpc>
              <a:buNone/>
              <a:tabLst>
                <a:tab algn="l" pos="0"/>
              </a:tabLst>
            </a:pP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chemeClr val="lt1"/>
                </a:solidFill>
                <a:latin typeface="Arial"/>
                <a:ea typeface="Arial"/>
              </a:rPr>
              <a:t>The cou</a:t>
            </a:r>
            <a:r>
              <a:rPr b="0" lang="en-US" sz="2800" spc="-1" strike="noStrike">
                <a:solidFill>
                  <a:srgbClr val="ffffff"/>
                </a:solidFill>
                <a:latin typeface="Arial"/>
                <a:ea typeface="Arial"/>
              </a:rPr>
              <a:t>nty requires a parks and recreation background check coaches card for all managers,  assistant coaches and Board of Directors of each league.  This card expires every three years and must be current to have regular access to players.</a:t>
            </a:r>
            <a:endParaRPr b="0" lang="en-US" sz="2800" spc="-1" strike="noStrike">
              <a:solidFill>
                <a:srgbClr val="000000"/>
              </a:solidFill>
              <a:latin typeface="Arial"/>
            </a:endParaRPr>
          </a:p>
          <a:p>
            <a:pPr lvl="1" marL="1371600" indent="-406440">
              <a:lnSpc>
                <a:spcPct val="115000"/>
              </a:lnSpc>
              <a:buClr>
                <a:srgbClr val="ffffff"/>
              </a:buClr>
              <a:buFont typeface="Arial"/>
              <a:buChar char="○"/>
              <a:tabLst>
                <a:tab algn="l" pos="0"/>
              </a:tabLst>
            </a:pPr>
            <a:r>
              <a:rPr b="0" lang="en-US" sz="2800" spc="-1" strike="noStrike" u="sng">
                <a:solidFill>
                  <a:srgbClr val="3d85c6"/>
                </a:solidFill>
                <a:uFillTx/>
                <a:latin typeface="Arial"/>
                <a:ea typeface="Arial"/>
                <a:hlinkClick r:id="rId1"/>
              </a:rPr>
              <a:t>https://www.chesterfield.gov/821/Recreational-Sports</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660066"/>
                </a:solidFill>
                <a:latin typeface="Arial Black"/>
                <a:ea typeface="Arial Black"/>
              </a:rPr>
              <a:t>Training</a:t>
            </a:r>
            <a:endParaRPr b="0" lang="en-US" sz="3600" spc="-1" strike="noStrike">
              <a:solidFill>
                <a:srgbClr val="000000"/>
              </a:solidFill>
              <a:latin typeface="Arial"/>
            </a:endParaRPr>
          </a:p>
        </p:txBody>
      </p:sp>
      <p:sp>
        <p:nvSpPr>
          <p:cNvPr id="273" name="PlaceHolder 2"/>
          <p:cNvSpPr>
            <a:spLocks noGrp="1"/>
          </p:cNvSpPr>
          <p:nvPr>
            <p:ph/>
          </p:nvPr>
        </p:nvSpPr>
        <p:spPr>
          <a:xfrm>
            <a:off x="0" y="1075320"/>
            <a:ext cx="9143640" cy="5782320"/>
          </a:xfrm>
          <a:prstGeom prst="rect">
            <a:avLst/>
          </a:prstGeom>
          <a:noFill/>
          <a:ln w="0">
            <a:noFill/>
          </a:ln>
        </p:spPr>
        <p:txBody>
          <a:bodyPr lIns="91440" rIns="91440" tIns="45720" bIns="45720" anchor="ctr">
            <a:noAutofit/>
          </a:bodyPr>
          <a:p>
            <a:pPr indent="0">
              <a:lnSpc>
                <a:spcPct val="100000"/>
              </a:lnSpc>
              <a:buNone/>
              <a:tabLst>
                <a:tab algn="l" pos="0"/>
              </a:tabLst>
            </a:pPr>
            <a:r>
              <a:rPr b="0" lang="en-US" sz="2800" spc="-1" strike="noStrike">
                <a:solidFill>
                  <a:schemeClr val="lt1"/>
                </a:solidFill>
                <a:latin typeface="Arial"/>
                <a:ea typeface="Arial"/>
              </a:rPr>
              <a:t>Little League International (LLI) Requirements</a:t>
            </a:r>
            <a:endParaRPr b="0" lang="en-US" sz="2800" spc="-1" strike="noStrike">
              <a:solidFill>
                <a:srgbClr val="000000"/>
              </a:solidFill>
              <a:latin typeface="Arial"/>
            </a:endParaRPr>
          </a:p>
          <a:p>
            <a:pPr indent="0">
              <a:lnSpc>
                <a:spcPct val="115000"/>
              </a:lnSpc>
              <a:buNone/>
              <a:tabLst>
                <a:tab algn="l" pos="0"/>
              </a:tabLst>
            </a:pPr>
            <a:endParaRPr b="0" lang="en-US" sz="2800" spc="-1" strike="noStrike">
              <a:solidFill>
                <a:srgbClr val="000000"/>
              </a:solidFill>
              <a:latin typeface="Arial"/>
            </a:endParaRPr>
          </a:p>
          <a:p>
            <a:pPr marL="914400" indent="-406440">
              <a:lnSpc>
                <a:spcPct val="100000"/>
              </a:lnSpc>
              <a:spcBef>
                <a:spcPts val="561"/>
              </a:spcBef>
              <a:buClr>
                <a:srgbClr val="ffffff"/>
              </a:buClr>
              <a:buFont typeface="Arial"/>
              <a:buChar char="●"/>
              <a:tabLst>
                <a:tab algn="l" pos="0"/>
              </a:tabLst>
            </a:pPr>
            <a:r>
              <a:rPr b="0" lang="en-US" sz="2800" spc="-1" strike="noStrike">
                <a:solidFill>
                  <a:srgbClr val="ffffff"/>
                </a:solidFill>
                <a:latin typeface="Arial"/>
                <a:ea typeface="Arial"/>
              </a:rPr>
              <a:t>LLI requires all volunteers to complete yearly Abuse Awareness Training</a:t>
            </a:r>
            <a:endParaRPr b="0" lang="en-US" sz="2800" spc="-1" strike="noStrike">
              <a:solidFill>
                <a:srgbClr val="000000"/>
              </a:solidFill>
              <a:latin typeface="Arial"/>
            </a:endParaRPr>
          </a:p>
          <a:p>
            <a:pPr lvl="1" marL="1371600" indent="-406440">
              <a:lnSpc>
                <a:spcPct val="100000"/>
              </a:lnSpc>
              <a:buClr>
                <a:srgbClr val="ffffff"/>
              </a:buClr>
              <a:buFont typeface="Arial"/>
              <a:buChar char="○"/>
              <a:tabLst>
                <a:tab algn="l" pos="0"/>
              </a:tabLst>
            </a:pPr>
            <a:r>
              <a:rPr b="0" lang="en-US" sz="2800" spc="-1" strike="noStrike" u="sng">
                <a:solidFill>
                  <a:srgbClr val="3d85c6"/>
                </a:solidFill>
                <a:uFillTx/>
                <a:latin typeface="Arial"/>
                <a:ea typeface="Arial"/>
                <a:hlinkClick r:id="rId1"/>
              </a:rPr>
              <a:t>https://www.littleleague.org/university/articles/abuse-awareness-training-course/</a:t>
            </a:r>
            <a:r>
              <a:rPr b="0" lang="en-US" sz="2800" spc="-1" strike="noStrike" u="sng">
                <a:solidFill>
                  <a:schemeClr val="hlink"/>
                </a:solidFill>
                <a:uFillTx/>
                <a:latin typeface="Arial"/>
                <a:ea typeface="Arial"/>
                <a:hlinkClick r:id="rId2"/>
              </a:rPr>
              <a:t> </a:t>
            </a:r>
            <a:endParaRPr b="0" lang="en-US" sz="2800" spc="-1" strike="noStrike">
              <a:solidFill>
                <a:srgbClr val="000000"/>
              </a:solidFill>
              <a:latin typeface="Arial"/>
            </a:endParaRPr>
          </a:p>
          <a:p>
            <a:pPr indent="0">
              <a:lnSpc>
                <a:spcPct val="100000"/>
              </a:lnSpc>
              <a:spcBef>
                <a:spcPts val="561"/>
              </a:spcBef>
              <a:buNone/>
              <a:tabLst>
                <a:tab algn="l" pos="0"/>
              </a:tabLst>
            </a:pPr>
            <a:endParaRPr b="0" lang="en-US" sz="2800" spc="-1" strike="noStrike">
              <a:solidFill>
                <a:srgbClr val="000000"/>
              </a:solidFill>
              <a:latin typeface="Arial"/>
            </a:endParaRPr>
          </a:p>
          <a:p>
            <a:pPr marL="914400" indent="-406440">
              <a:lnSpc>
                <a:spcPct val="100000"/>
              </a:lnSpc>
              <a:spcBef>
                <a:spcPts val="561"/>
              </a:spcBef>
              <a:buClr>
                <a:srgbClr val="ffffff"/>
              </a:buClr>
              <a:buFont typeface="Arial"/>
              <a:buChar char="●"/>
              <a:tabLst>
                <a:tab algn="l" pos="0"/>
              </a:tabLst>
            </a:pPr>
            <a:r>
              <a:rPr b="0" lang="en-US" sz="2800" spc="-1" strike="noStrike">
                <a:solidFill>
                  <a:srgbClr val="ffffff"/>
                </a:solidFill>
                <a:latin typeface="Arial"/>
                <a:ea typeface="Arial"/>
              </a:rPr>
              <a:t>LLI requires Managers and Coaches to complete yearly Concussion Training</a:t>
            </a:r>
            <a:endParaRPr b="0" lang="en-US" sz="2800" spc="-1" strike="noStrike">
              <a:solidFill>
                <a:srgbClr val="000000"/>
              </a:solidFill>
              <a:latin typeface="Arial"/>
            </a:endParaRPr>
          </a:p>
          <a:p>
            <a:pPr lvl="1" marL="1371600" indent="-406440">
              <a:lnSpc>
                <a:spcPct val="100000"/>
              </a:lnSpc>
              <a:buClr>
                <a:srgbClr val="ffffff"/>
              </a:buClr>
              <a:buFont typeface="Arial"/>
              <a:buChar char="○"/>
              <a:tabLst>
                <a:tab algn="l" pos="0"/>
              </a:tabLst>
            </a:pPr>
            <a:r>
              <a:rPr b="0" lang="en-US" sz="2800" spc="-1" strike="noStrike" u="sng">
                <a:solidFill>
                  <a:srgbClr val="3d85c6"/>
                </a:solidFill>
                <a:uFillTx/>
                <a:latin typeface="Arial"/>
                <a:ea typeface="Arial"/>
                <a:hlinkClick r:id="rId3"/>
              </a:rPr>
              <a:t>https://nfhslearn.com/courses/concussion-in-sports-2</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006600"/>
                </a:solidFill>
                <a:latin typeface="Arial Black"/>
                <a:ea typeface="Arial Black"/>
              </a:rPr>
              <a:t>Important Dates</a:t>
            </a:r>
            <a:endParaRPr b="0" lang="en-US" sz="3600" spc="-1" strike="noStrike">
              <a:solidFill>
                <a:srgbClr val="000000"/>
              </a:solidFill>
              <a:latin typeface="Arial"/>
            </a:endParaRPr>
          </a:p>
        </p:txBody>
      </p:sp>
      <p:sp>
        <p:nvSpPr>
          <p:cNvPr id="275" name="PlaceHolder 2"/>
          <p:cNvSpPr>
            <a:spLocks noGrp="1"/>
          </p:cNvSpPr>
          <p:nvPr>
            <p:ph/>
          </p:nvPr>
        </p:nvSpPr>
        <p:spPr>
          <a:xfrm>
            <a:off x="0" y="6012720"/>
            <a:ext cx="9143640" cy="878760"/>
          </a:xfrm>
          <a:prstGeom prst="rect">
            <a:avLst/>
          </a:prstGeom>
          <a:solidFill>
            <a:srgbClr val="660066"/>
          </a:solidFill>
          <a:ln w="0">
            <a:noFill/>
          </a:ln>
        </p:spPr>
        <p:txBody>
          <a:bodyPr lIns="91440" rIns="91440" tIns="45720" bIns="45720" anchor="ctr">
            <a:noAutofit/>
          </a:bodyPr>
          <a:p>
            <a:pPr indent="0" algn="ctr">
              <a:lnSpc>
                <a:spcPct val="100000"/>
              </a:lnSpc>
              <a:spcBef>
                <a:spcPts val="641"/>
              </a:spcBef>
              <a:buNone/>
              <a:tabLst>
                <a:tab algn="l" pos="0"/>
              </a:tabLst>
            </a:pPr>
            <a:r>
              <a:rPr b="0" lang="en-US" sz="2600" spc="-1" strike="noStrike">
                <a:solidFill>
                  <a:srgbClr val="ffffff"/>
                </a:solidFill>
                <a:latin typeface="Arial"/>
                <a:ea typeface="Arial"/>
              </a:rPr>
              <a:t>All dates are posted on the CCLL website Calendar.</a:t>
            </a:r>
            <a:endParaRPr b="0" lang="en-US" sz="2600" spc="-1" strike="noStrike">
              <a:solidFill>
                <a:srgbClr val="000000"/>
              </a:solidFill>
              <a:latin typeface="Arial"/>
            </a:endParaRPr>
          </a:p>
        </p:txBody>
      </p:sp>
      <p:graphicFrame>
        <p:nvGraphicFramePr>
          <p:cNvPr id="276" name="Google Shape;234;p13"/>
          <p:cNvGraphicFramePr/>
          <p:nvPr/>
        </p:nvGraphicFramePr>
        <p:xfrm>
          <a:off x="0" y="1075320"/>
          <a:ext cx="9143640" cy="4703040"/>
        </p:xfrm>
        <a:graphic>
          <a:graphicData uri="http://schemas.openxmlformats.org/drawingml/2006/table">
            <a:tbl>
              <a:tblPr/>
              <a:tblGrid>
                <a:gridCol w="2237040"/>
                <a:gridCol w="6906600"/>
              </a:tblGrid>
              <a:tr h="524160">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February 22</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Player Assessments</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0880">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February 24</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Senior, Intermediate, Major Player Draft</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0880">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February 25</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Minor, Coach Pitch, Rookie/Buddy Ball Draft</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0880">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March 1</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Practice Begins</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0880">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March 2</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Manager/Coaches Clinic</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0880">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March 21</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Field Manager Meeting</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0880">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March 22</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Opening Day</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0880">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May 5</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Playoffs Begin</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0880">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May 17</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tIns="91080" bIns="91080" anchor="t">
                      <a:noAutofit/>
                    </a:bodyPr>
                    <a:p>
                      <a:pPr>
                        <a:lnSpc>
                          <a:spcPct val="100000"/>
                        </a:lnSpc>
                        <a:tabLst>
                          <a:tab algn="l" pos="0"/>
                        </a:tabLst>
                      </a:pPr>
                      <a:r>
                        <a:rPr b="0" lang="en-US" sz="2400" spc="-1" strike="noStrike">
                          <a:solidFill>
                            <a:schemeClr val="lt1"/>
                          </a:solidFill>
                          <a:latin typeface="Arial"/>
                          <a:ea typeface="Arial"/>
                        </a:rPr>
                        <a:t>Championship Day</a:t>
                      </a:r>
                      <a:endParaRPr b="0" lang="en-US" sz="24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660066"/>
                </a:solidFill>
                <a:latin typeface="Arial Black"/>
                <a:ea typeface="Arial Black"/>
              </a:rPr>
              <a:t>Player Assessments</a:t>
            </a:r>
            <a:endParaRPr b="0" lang="en-US" sz="3600" spc="-1" strike="noStrike">
              <a:solidFill>
                <a:srgbClr val="000000"/>
              </a:solidFill>
              <a:latin typeface="Arial"/>
            </a:endParaRPr>
          </a:p>
        </p:txBody>
      </p:sp>
      <p:sp>
        <p:nvSpPr>
          <p:cNvPr id="278" name="PlaceHolder 2"/>
          <p:cNvSpPr>
            <a:spLocks noGrp="1"/>
          </p:cNvSpPr>
          <p:nvPr>
            <p:ph/>
          </p:nvPr>
        </p:nvSpPr>
        <p:spPr>
          <a:xfrm>
            <a:off x="0" y="1075680"/>
            <a:ext cx="9143640" cy="5781960"/>
          </a:xfrm>
          <a:prstGeom prst="rect">
            <a:avLst/>
          </a:prstGeom>
          <a:noFill/>
          <a:ln w="0">
            <a:noFill/>
          </a:ln>
        </p:spPr>
        <p:txBody>
          <a:bodyPr lIns="91440" rIns="91440" tIns="45720" bIns="45720" anchor="ctr">
            <a:noAutofit/>
          </a:bodyPr>
          <a:p>
            <a:pPr marL="914400" indent="-406440">
              <a:lnSpc>
                <a:spcPct val="100000"/>
              </a:lnSpc>
              <a:buClr>
                <a:srgbClr val="ffffff"/>
              </a:buClr>
              <a:buFont typeface="Arial"/>
              <a:buChar char="●"/>
            </a:pPr>
            <a:r>
              <a:rPr b="0" lang="en-US" sz="2800" spc="-1" strike="noStrike">
                <a:solidFill>
                  <a:srgbClr val="ffffff"/>
                </a:solidFill>
                <a:latin typeface="Arial"/>
                <a:ea typeface="Arial"/>
              </a:rPr>
              <a:t>All Managers from Coach Pitch through Senior must participate in Player Assessments</a:t>
            </a:r>
            <a:endParaRPr b="0" lang="en-US" sz="2800" spc="-1" strike="noStrike">
              <a:solidFill>
                <a:srgbClr val="000000"/>
              </a:solidFill>
              <a:latin typeface="Arial"/>
            </a:endParaRPr>
          </a:p>
          <a:p>
            <a:pPr marL="914400" indent="-406440">
              <a:lnSpc>
                <a:spcPct val="100000"/>
              </a:lnSpc>
              <a:buClr>
                <a:srgbClr val="ffffff"/>
              </a:buClr>
              <a:buFont typeface="Arial"/>
              <a:buChar char="●"/>
            </a:pPr>
            <a:r>
              <a:rPr b="0" lang="en-US" sz="2800" spc="-1" strike="noStrike">
                <a:solidFill>
                  <a:srgbClr val="ffffff"/>
                </a:solidFill>
                <a:latin typeface="Arial"/>
                <a:ea typeface="Arial"/>
              </a:rPr>
              <a:t>Please plan to stay for the duration of your levels assessment</a:t>
            </a:r>
            <a:endParaRPr b="0" lang="en-US" sz="2800" spc="-1" strike="noStrike">
              <a:solidFill>
                <a:srgbClr val="000000"/>
              </a:solidFill>
              <a:latin typeface="Arial"/>
            </a:endParaRPr>
          </a:p>
          <a:p>
            <a:pPr marL="914400" indent="-406440">
              <a:lnSpc>
                <a:spcPct val="100000"/>
              </a:lnSpc>
              <a:buClr>
                <a:srgbClr val="ffffff"/>
              </a:buClr>
              <a:buFont typeface="Arial"/>
              <a:buChar char="●"/>
            </a:pPr>
            <a:r>
              <a:rPr b="0" lang="en-US" sz="2800" spc="-1" strike="noStrike">
                <a:solidFill>
                  <a:srgbClr val="ffffff"/>
                </a:solidFill>
                <a:latin typeface="Arial"/>
                <a:ea typeface="Arial"/>
              </a:rPr>
              <a:t>Useful supplies to bring:</a:t>
            </a:r>
            <a:endParaRPr b="0" lang="en-US" sz="2800" spc="-1" strike="noStrike">
              <a:solidFill>
                <a:srgbClr val="000000"/>
              </a:solidFill>
              <a:latin typeface="Arial"/>
            </a:endParaRPr>
          </a:p>
          <a:p>
            <a:pPr lvl="1" marL="1371600" indent="-406440">
              <a:lnSpc>
                <a:spcPct val="100000"/>
              </a:lnSpc>
              <a:buClr>
                <a:srgbClr val="ffffff"/>
              </a:buClr>
              <a:buFont typeface="Arial"/>
              <a:buChar char="○"/>
            </a:pPr>
            <a:r>
              <a:rPr b="0" lang="en-US" sz="2800" spc="-1" strike="noStrike">
                <a:solidFill>
                  <a:srgbClr val="ffffff"/>
                </a:solidFill>
                <a:latin typeface="Arial"/>
                <a:ea typeface="Arial"/>
              </a:rPr>
              <a:t>Clipboard</a:t>
            </a:r>
            <a:endParaRPr b="0" lang="en-US" sz="2800" spc="-1" strike="noStrike">
              <a:solidFill>
                <a:srgbClr val="000000"/>
              </a:solidFill>
              <a:latin typeface="Arial"/>
            </a:endParaRPr>
          </a:p>
          <a:p>
            <a:pPr lvl="1" marL="1371600" indent="-406440">
              <a:lnSpc>
                <a:spcPct val="100000"/>
              </a:lnSpc>
              <a:buClr>
                <a:srgbClr val="ffffff"/>
              </a:buClr>
              <a:buFont typeface="Arial"/>
              <a:buChar char="○"/>
            </a:pPr>
            <a:r>
              <a:rPr b="0" lang="en-US" sz="2800" spc="-1" strike="noStrike">
                <a:solidFill>
                  <a:srgbClr val="ffffff"/>
                </a:solidFill>
                <a:latin typeface="Arial"/>
                <a:ea typeface="Arial"/>
              </a:rPr>
              <a:t>Rating Sheets (will be provided at arrival)</a:t>
            </a:r>
            <a:endParaRPr b="0" lang="en-US" sz="2800" spc="-1" strike="noStrike">
              <a:solidFill>
                <a:srgbClr val="000000"/>
              </a:solidFill>
              <a:latin typeface="Arial"/>
            </a:endParaRPr>
          </a:p>
          <a:p>
            <a:pPr lvl="1" marL="1371600" indent="-406440">
              <a:lnSpc>
                <a:spcPct val="100000"/>
              </a:lnSpc>
              <a:buClr>
                <a:srgbClr val="ffffff"/>
              </a:buClr>
              <a:buFont typeface="Arial"/>
              <a:buChar char="○"/>
            </a:pPr>
            <a:r>
              <a:rPr b="0" lang="en-US" sz="2800" spc="-1" strike="noStrike">
                <a:solidFill>
                  <a:srgbClr val="ffffff"/>
                </a:solidFill>
                <a:latin typeface="Arial"/>
                <a:ea typeface="Arial"/>
              </a:rPr>
              <a:t>Spare pens/pencils</a:t>
            </a:r>
            <a:endParaRPr b="0" lang="en-US" sz="2800" spc="-1" strike="noStrike">
              <a:solidFill>
                <a:srgbClr val="000000"/>
              </a:solidFill>
              <a:latin typeface="Arial"/>
            </a:endParaRPr>
          </a:p>
          <a:p>
            <a:pPr lvl="1" marL="1371600" indent="-406440">
              <a:lnSpc>
                <a:spcPct val="100000"/>
              </a:lnSpc>
              <a:buClr>
                <a:srgbClr val="ffffff"/>
              </a:buClr>
              <a:buFont typeface="Arial"/>
              <a:buChar char="○"/>
            </a:pPr>
            <a:r>
              <a:rPr b="0" lang="en-US" sz="2800" spc="-1" strike="noStrike">
                <a:solidFill>
                  <a:srgbClr val="ffffff"/>
                </a:solidFill>
                <a:latin typeface="Arial"/>
                <a:ea typeface="Arial"/>
              </a:rPr>
              <a:t>Chair</a:t>
            </a:r>
            <a:endParaRPr b="0" lang="en-US" sz="2800" spc="-1" strike="noStrike">
              <a:solidFill>
                <a:srgbClr val="000000"/>
              </a:solidFill>
              <a:latin typeface="Arial"/>
            </a:endParaRPr>
          </a:p>
          <a:p>
            <a:pPr lvl="1" marL="1371600" indent="-406440">
              <a:lnSpc>
                <a:spcPct val="100000"/>
              </a:lnSpc>
              <a:buClr>
                <a:srgbClr val="ffffff"/>
              </a:buClr>
              <a:buFont typeface="Arial"/>
              <a:buChar char="○"/>
            </a:pPr>
            <a:r>
              <a:rPr b="0" lang="en-US" sz="2800" spc="-1" strike="noStrike">
                <a:solidFill>
                  <a:srgbClr val="ffffff"/>
                </a:solidFill>
                <a:latin typeface="Arial"/>
                <a:ea typeface="Arial"/>
              </a:rPr>
              <a:t>Drinks/Snacks</a:t>
            </a:r>
            <a:endParaRPr b="0" lang="en-US" sz="2800" spc="-1" strike="noStrike">
              <a:solidFill>
                <a:srgbClr val="000000"/>
              </a:solidFill>
              <a:latin typeface="Arial"/>
            </a:endParaRPr>
          </a:p>
          <a:p>
            <a:pPr marL="914400" indent="-406440">
              <a:lnSpc>
                <a:spcPct val="100000"/>
              </a:lnSpc>
              <a:buClr>
                <a:srgbClr val="ffffff"/>
              </a:buClr>
              <a:buFont typeface="Arial"/>
              <a:buChar char="●"/>
            </a:pPr>
            <a:r>
              <a:rPr b="0" lang="en-US" sz="2800" spc="-1" strike="noStrike">
                <a:solidFill>
                  <a:srgbClr val="ffffff"/>
                </a:solidFill>
                <a:latin typeface="Arial"/>
                <a:ea typeface="Arial"/>
              </a:rPr>
              <a:t>Buddy Ball and Rookie Managers: we need your help at Player Assessments!</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660066"/>
                </a:solidFill>
                <a:latin typeface="Arial Black"/>
                <a:ea typeface="Arial Black"/>
              </a:rPr>
              <a:t>Player Assessments</a:t>
            </a:r>
            <a:endParaRPr b="0" lang="en-US" sz="3600" spc="-1" strike="noStrike">
              <a:solidFill>
                <a:srgbClr val="000000"/>
              </a:solidFill>
              <a:latin typeface="Arial"/>
            </a:endParaRPr>
          </a:p>
        </p:txBody>
      </p:sp>
      <p:sp>
        <p:nvSpPr>
          <p:cNvPr id="280" name="PlaceHolder 2"/>
          <p:cNvSpPr>
            <a:spLocks noGrp="1"/>
          </p:cNvSpPr>
          <p:nvPr>
            <p:ph/>
          </p:nvPr>
        </p:nvSpPr>
        <p:spPr>
          <a:xfrm>
            <a:off x="-360" y="1085760"/>
            <a:ext cx="9143640" cy="4363560"/>
          </a:xfrm>
          <a:prstGeom prst="rect">
            <a:avLst/>
          </a:prstGeom>
          <a:noFill/>
          <a:ln w="0">
            <a:noFill/>
          </a:ln>
        </p:spPr>
        <p:txBody>
          <a:bodyPr lIns="91440" rIns="91440" tIns="45720" bIns="45720" anchor="t">
            <a:noAutofit/>
          </a:bodyPr>
          <a:p>
            <a:pPr marL="457200" indent="-393840">
              <a:lnSpc>
                <a:spcPct val="100000"/>
              </a:lnSpc>
              <a:buClr>
                <a:srgbClr val="ffffff"/>
              </a:buClr>
              <a:buFont typeface="Arial"/>
              <a:buChar char="●"/>
            </a:pPr>
            <a:r>
              <a:rPr b="0" lang="en-US" sz="2600" spc="-1" strike="noStrike">
                <a:solidFill>
                  <a:srgbClr val="ffffff"/>
                </a:solidFill>
                <a:latin typeface="Arial"/>
                <a:ea typeface="Arial"/>
              </a:rPr>
              <a:t>You will assess players at your assigned cage</a:t>
            </a:r>
            <a:endParaRPr b="0" lang="en-US" sz="2600" spc="-1" strike="noStrike">
              <a:solidFill>
                <a:srgbClr val="000000"/>
              </a:solidFill>
              <a:latin typeface="Arial"/>
            </a:endParaRPr>
          </a:p>
          <a:p>
            <a:pPr marL="457200" indent="-393840">
              <a:lnSpc>
                <a:spcPct val="100000"/>
              </a:lnSpc>
              <a:buClr>
                <a:srgbClr val="ffffff"/>
              </a:buClr>
              <a:buFont typeface="Arial"/>
              <a:buChar char="●"/>
            </a:pPr>
            <a:r>
              <a:rPr b="0" lang="en-US" sz="2600" spc="-1" strike="noStrike">
                <a:solidFill>
                  <a:srgbClr val="ffffff"/>
                </a:solidFill>
                <a:latin typeface="Arial"/>
                <a:ea typeface="Arial"/>
              </a:rPr>
              <a:t>You will receive a print out of all players registered at your level</a:t>
            </a:r>
            <a:endParaRPr b="0" lang="en-US" sz="2600" spc="-1" strike="noStrike">
              <a:solidFill>
                <a:srgbClr val="000000"/>
              </a:solidFill>
              <a:latin typeface="Arial"/>
            </a:endParaRPr>
          </a:p>
          <a:p>
            <a:pPr marL="457200" indent="-393840">
              <a:lnSpc>
                <a:spcPct val="100000"/>
              </a:lnSpc>
              <a:buClr>
                <a:srgbClr val="ffffff"/>
              </a:buClr>
              <a:buFont typeface="Arial"/>
              <a:buChar char="●"/>
            </a:pPr>
            <a:r>
              <a:rPr b="0" lang="en-US" sz="2600" spc="-1" strike="noStrike">
                <a:solidFill>
                  <a:srgbClr val="ffffff"/>
                </a:solidFill>
                <a:latin typeface="Arial"/>
                <a:ea typeface="Arial"/>
              </a:rPr>
              <a:t>Players will be called out using their tryout number and last name</a:t>
            </a:r>
            <a:endParaRPr b="0" lang="en-US" sz="2600" spc="-1" strike="noStrike">
              <a:solidFill>
                <a:srgbClr val="000000"/>
              </a:solidFill>
              <a:latin typeface="Arial"/>
            </a:endParaRPr>
          </a:p>
          <a:p>
            <a:pPr lvl="1" marL="914400" indent="-406440">
              <a:lnSpc>
                <a:spcPct val="100000"/>
              </a:lnSpc>
              <a:buClr>
                <a:srgbClr val="ffffff"/>
              </a:buClr>
              <a:buFont typeface="Arial"/>
              <a:buChar char="○"/>
            </a:pPr>
            <a:r>
              <a:rPr b="0" lang="en-US" sz="1800" spc="-1" strike="noStrike">
                <a:solidFill>
                  <a:srgbClr val="ffffff"/>
                </a:solidFill>
                <a:latin typeface="Arial"/>
                <a:ea typeface="Arial"/>
              </a:rPr>
              <a:t>The tryout number is made up of the League Age followed by a number.  For example, 8-4 would indicate a player that is league age 8 and 4</a:t>
            </a:r>
            <a:r>
              <a:rPr b="0" lang="en-US" sz="1800" spc="-1" strike="noStrike" baseline="30000">
                <a:solidFill>
                  <a:srgbClr val="ffffff"/>
                </a:solidFill>
                <a:latin typeface="Arial"/>
                <a:ea typeface="Arial"/>
              </a:rPr>
              <a:t>th</a:t>
            </a:r>
            <a:r>
              <a:rPr b="0" lang="en-US" sz="1800" spc="-1" strike="noStrike">
                <a:solidFill>
                  <a:srgbClr val="ffffff"/>
                </a:solidFill>
                <a:latin typeface="Arial"/>
                <a:ea typeface="Arial"/>
              </a:rPr>
              <a:t> on the list</a:t>
            </a:r>
            <a:endParaRPr b="0" lang="en-US" sz="1800" spc="-1" strike="noStrike">
              <a:solidFill>
                <a:srgbClr val="000000"/>
              </a:solidFill>
              <a:latin typeface="Arial"/>
            </a:endParaRPr>
          </a:p>
          <a:p>
            <a:pPr marL="457200" indent="-393840">
              <a:lnSpc>
                <a:spcPct val="100000"/>
              </a:lnSpc>
              <a:buClr>
                <a:srgbClr val="ffffff"/>
              </a:buClr>
              <a:buFont typeface="Arial"/>
              <a:buChar char="●"/>
            </a:pPr>
            <a:r>
              <a:rPr b="0" lang="en-US" sz="2600" spc="-1" strike="noStrike">
                <a:solidFill>
                  <a:srgbClr val="ffffff"/>
                </a:solidFill>
                <a:latin typeface="Arial"/>
                <a:ea typeface="Arial"/>
              </a:rPr>
              <a:t>Add write-in players or players attempting to play up a division as they may not be on your sheets </a:t>
            </a:r>
            <a:endParaRPr b="0" lang="en-US" sz="2600" spc="-1" strike="noStrike">
              <a:solidFill>
                <a:srgbClr val="000000"/>
              </a:solidFill>
              <a:latin typeface="Arial"/>
            </a:endParaRPr>
          </a:p>
          <a:p>
            <a:pPr marL="457200" indent="-393840">
              <a:lnSpc>
                <a:spcPct val="100000"/>
              </a:lnSpc>
              <a:buClr>
                <a:srgbClr val="ffffff"/>
              </a:buClr>
              <a:buFont typeface="Arial"/>
              <a:buChar char="●"/>
            </a:pPr>
            <a:r>
              <a:rPr b="0" lang="en-US" sz="2600" spc="-1" strike="noStrike">
                <a:solidFill>
                  <a:srgbClr val="ffffff"/>
                </a:solidFill>
                <a:latin typeface="Arial"/>
                <a:ea typeface="Arial"/>
              </a:rPr>
              <a:t>At the end of the assessments, confer with your fellow managers to ensure all players are accounted for</a:t>
            </a:r>
            <a:endParaRPr b="0" lang="en-US" sz="2600" spc="-1" strike="noStrike">
              <a:solidFill>
                <a:srgbClr val="000000"/>
              </a:solidFill>
              <a:latin typeface="Arial"/>
            </a:endParaRPr>
          </a:p>
        </p:txBody>
      </p:sp>
      <p:pic>
        <p:nvPicPr>
          <p:cNvPr id="281" name="Google Shape;249;p15" descr=""/>
          <p:cNvPicPr/>
          <p:nvPr/>
        </p:nvPicPr>
        <p:blipFill>
          <a:blip r:embed="rId1"/>
          <a:srcRect l="0" t="0" r="0" b="39783"/>
          <a:stretch/>
        </p:blipFill>
        <p:spPr>
          <a:xfrm>
            <a:off x="0" y="5382360"/>
            <a:ext cx="9143640" cy="14752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PlaceHolder 1"/>
          <p:cNvSpPr>
            <a:spLocks noGrp="1"/>
          </p:cNvSpPr>
          <p:nvPr>
            <p:ph type="title"/>
          </p:nvPr>
        </p:nvSpPr>
        <p:spPr>
          <a:xfrm>
            <a:off x="1143000" y="0"/>
            <a:ext cx="6923880" cy="100764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660066"/>
                </a:solidFill>
                <a:latin typeface="Arial Black"/>
                <a:ea typeface="Arial Black"/>
              </a:rPr>
              <a:t>Player Assessments</a:t>
            </a:r>
            <a:endParaRPr b="0" lang="en-US" sz="3600" spc="-1" strike="noStrike">
              <a:solidFill>
                <a:srgbClr val="000000"/>
              </a:solidFill>
              <a:latin typeface="Arial"/>
            </a:endParaRPr>
          </a:p>
        </p:txBody>
      </p:sp>
      <p:sp>
        <p:nvSpPr>
          <p:cNvPr id="283" name="Google Shape;255;p16"/>
          <p:cNvSpPr/>
          <p:nvPr/>
        </p:nvSpPr>
        <p:spPr>
          <a:xfrm>
            <a:off x="0" y="5555520"/>
            <a:ext cx="9143640" cy="13107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0" lang="en-US" sz="2000" spc="-1" strike="noStrike">
                <a:solidFill>
                  <a:srgbClr val="ffffff"/>
                </a:solidFill>
                <a:latin typeface="Arial"/>
                <a:ea typeface="Arial"/>
              </a:rPr>
              <a:t>Players will:</a:t>
            </a:r>
            <a:endParaRPr b="0" lang="en-US" sz="2000" spc="-1" strike="noStrike">
              <a:solidFill>
                <a:srgbClr val="000000"/>
              </a:solidFill>
              <a:latin typeface="Arial"/>
            </a:endParaRPr>
          </a:p>
          <a:p>
            <a:pPr marL="799920" indent="-368280">
              <a:lnSpc>
                <a:spcPct val="100000"/>
              </a:lnSpc>
              <a:buClr>
                <a:srgbClr val="ffffff"/>
              </a:buClr>
              <a:buFont typeface="Arial"/>
              <a:buAutoNum type="arabicPeriod"/>
              <a:tabLst>
                <a:tab algn="l" pos="0"/>
              </a:tabLst>
            </a:pPr>
            <a:r>
              <a:rPr b="0" lang="en-US" sz="2000" spc="-1" strike="noStrike">
                <a:solidFill>
                  <a:srgbClr val="ffffff"/>
                </a:solidFill>
                <a:latin typeface="Arial"/>
                <a:ea typeface="Arial"/>
              </a:rPr>
              <a:t>Check in at Iron Bridge Sports Park to get their try out number</a:t>
            </a:r>
            <a:endParaRPr b="0" lang="en-US" sz="2000" spc="-1" strike="noStrike">
              <a:solidFill>
                <a:srgbClr val="000000"/>
              </a:solidFill>
              <a:latin typeface="Arial"/>
            </a:endParaRPr>
          </a:p>
          <a:p>
            <a:pPr marL="799920" indent="-368280">
              <a:lnSpc>
                <a:spcPct val="100000"/>
              </a:lnSpc>
              <a:buClr>
                <a:srgbClr val="ffffff"/>
              </a:buClr>
              <a:buFont typeface="Arial"/>
              <a:buAutoNum type="arabicPeriod"/>
              <a:tabLst>
                <a:tab algn="l" pos="0"/>
              </a:tabLst>
            </a:pPr>
            <a:r>
              <a:rPr b="0" lang="en-US" sz="2000" spc="-1" strike="noStrike">
                <a:solidFill>
                  <a:srgbClr val="ffffff"/>
                </a:solidFill>
                <a:latin typeface="Arial"/>
                <a:ea typeface="Arial"/>
              </a:rPr>
              <a:t>Players will be fitted for their uniform</a:t>
            </a:r>
            <a:endParaRPr b="0" lang="en-US" sz="2000" spc="-1" strike="noStrike">
              <a:solidFill>
                <a:srgbClr val="000000"/>
              </a:solidFill>
              <a:latin typeface="Arial"/>
            </a:endParaRPr>
          </a:p>
          <a:p>
            <a:pPr marL="799920" indent="-368280">
              <a:lnSpc>
                <a:spcPct val="100000"/>
              </a:lnSpc>
              <a:buClr>
                <a:srgbClr val="ffffff"/>
              </a:buClr>
              <a:buFont typeface="Arial"/>
              <a:buAutoNum type="arabicPeriod"/>
              <a:tabLst>
                <a:tab algn="l" pos="0"/>
              </a:tabLst>
            </a:pPr>
            <a:r>
              <a:rPr b="0" lang="en-US" sz="2000" spc="-1" strike="noStrike">
                <a:solidFill>
                  <a:srgbClr val="ffffff"/>
                </a:solidFill>
                <a:latin typeface="Arial"/>
                <a:ea typeface="Arial"/>
              </a:rPr>
              <a:t>Players will be sent to Iron Bridge Baseball Academy for Assessment</a:t>
            </a:r>
            <a:endParaRPr b="0" lang="en-US" sz="2000" spc="-1" strike="noStrike">
              <a:solidFill>
                <a:srgbClr val="000000"/>
              </a:solidFill>
              <a:latin typeface="Arial"/>
            </a:endParaRPr>
          </a:p>
        </p:txBody>
      </p:sp>
      <p:sp>
        <p:nvSpPr>
          <p:cNvPr id="284" name="Google Shape;256;p16"/>
          <p:cNvSpPr/>
          <p:nvPr/>
        </p:nvSpPr>
        <p:spPr>
          <a:xfrm>
            <a:off x="31320" y="996120"/>
            <a:ext cx="9143640" cy="456480"/>
          </a:xfrm>
          <a:prstGeom prst="rect">
            <a:avLst/>
          </a:prstGeom>
          <a:noFill/>
          <a:ln w="0">
            <a:noFill/>
          </a:ln>
        </p:spPr>
        <p:style>
          <a:lnRef idx="0"/>
          <a:fillRef idx="0"/>
          <a:effectRef idx="0"/>
          <a:fontRef idx="minor"/>
        </p:style>
        <p:txBody>
          <a:bodyPr anchor="ctr">
            <a:spAutoFit/>
          </a:bodyPr>
          <a:p>
            <a:pPr algn="ctr">
              <a:lnSpc>
                <a:spcPct val="100000"/>
              </a:lnSpc>
              <a:tabLst>
                <a:tab algn="l" pos="0"/>
              </a:tabLst>
            </a:pPr>
            <a:r>
              <a:rPr b="1" lang="en-US" sz="2400" spc="-1" strike="noStrike">
                <a:solidFill>
                  <a:srgbClr val="ffffff"/>
                </a:solidFill>
                <a:latin typeface="Arial"/>
                <a:ea typeface="Arial"/>
              </a:rPr>
              <a:t>Assessment Times (All Levels):</a:t>
            </a:r>
            <a:r>
              <a:rPr b="1" lang="en-US" sz="2400" spc="-1" strike="noStrike">
                <a:solidFill>
                  <a:srgbClr val="000000"/>
                </a:solidFill>
                <a:latin typeface="Arial"/>
                <a:ea typeface="Arial"/>
              </a:rPr>
              <a:t> </a:t>
            </a:r>
            <a:r>
              <a:rPr b="1" lang="en-US" sz="2400" spc="-1" strike="noStrike">
                <a:solidFill>
                  <a:srgbClr val="ffffff"/>
                </a:solidFill>
                <a:latin typeface="Arial"/>
                <a:ea typeface="Arial"/>
              </a:rPr>
              <a:t>Sat 2/22, 10:00am - 5:00pm</a:t>
            </a:r>
            <a:endParaRPr b="0" lang="en-US" sz="2400" spc="-1" strike="noStrike">
              <a:solidFill>
                <a:srgbClr val="000000"/>
              </a:solidFill>
              <a:latin typeface="Arial"/>
            </a:endParaRPr>
          </a:p>
        </p:txBody>
      </p:sp>
      <p:pic>
        <p:nvPicPr>
          <p:cNvPr id="285" name="Google Shape;257;p16" descr=""/>
          <p:cNvPicPr/>
          <p:nvPr/>
        </p:nvPicPr>
        <p:blipFill>
          <a:blip r:embed="rId1"/>
          <a:srcRect l="2537" t="0" r="2545" b="2020"/>
          <a:stretch/>
        </p:blipFill>
        <p:spPr>
          <a:xfrm>
            <a:off x="62640" y="1441080"/>
            <a:ext cx="9018000" cy="41284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006600"/>
                </a:solidFill>
                <a:latin typeface="Arial Black"/>
                <a:ea typeface="Arial Black"/>
              </a:rPr>
              <a:t>Player Draft</a:t>
            </a:r>
            <a:endParaRPr b="0" lang="en-US" sz="3600" spc="-1" strike="noStrike">
              <a:solidFill>
                <a:srgbClr val="000000"/>
              </a:solidFill>
              <a:latin typeface="Arial"/>
            </a:endParaRPr>
          </a:p>
        </p:txBody>
      </p:sp>
      <p:sp>
        <p:nvSpPr>
          <p:cNvPr id="287" name="PlaceHolder 2"/>
          <p:cNvSpPr>
            <a:spLocks noGrp="1"/>
          </p:cNvSpPr>
          <p:nvPr>
            <p:ph/>
          </p:nvPr>
        </p:nvSpPr>
        <p:spPr>
          <a:xfrm>
            <a:off x="0" y="1075320"/>
            <a:ext cx="9143640" cy="5782320"/>
          </a:xfrm>
          <a:prstGeom prst="rect">
            <a:avLst/>
          </a:prstGeom>
          <a:noFill/>
          <a:ln w="0">
            <a:noFill/>
          </a:ln>
        </p:spPr>
        <p:txBody>
          <a:bodyPr lIns="91440" rIns="91440" tIns="45720" bIns="45720" anchor="ctr">
            <a:noAutofit/>
          </a:bodyPr>
          <a:p>
            <a:pPr marL="914400" indent="-393840">
              <a:lnSpc>
                <a:spcPct val="100000"/>
              </a:lnSpc>
              <a:buClr>
                <a:srgbClr val="ffffff"/>
              </a:buClr>
              <a:buFont typeface="Arial"/>
              <a:buChar char="●"/>
            </a:pPr>
            <a:r>
              <a:rPr b="0" lang="en-US" sz="2600" spc="-1" strike="noStrike">
                <a:solidFill>
                  <a:srgbClr val="ffffff"/>
                </a:solidFill>
                <a:latin typeface="Arial"/>
                <a:ea typeface="Arial"/>
              </a:rPr>
              <a:t>All Managers from Coach Pitch through Senior must participate in the Player Draft</a:t>
            </a:r>
            <a:endParaRPr b="0" lang="en-US" sz="2600" spc="-1" strike="noStrike">
              <a:solidFill>
                <a:srgbClr val="000000"/>
              </a:solidFill>
              <a:latin typeface="Arial"/>
            </a:endParaRPr>
          </a:p>
          <a:p>
            <a:pPr marL="914400" indent="-393840">
              <a:lnSpc>
                <a:spcPct val="100000"/>
              </a:lnSpc>
              <a:buClr>
                <a:srgbClr val="ffffff"/>
              </a:buClr>
              <a:buFont typeface="Arial"/>
              <a:buChar char="●"/>
            </a:pPr>
            <a:r>
              <a:rPr b="0" lang="en-US" sz="2600" spc="-1" strike="noStrike">
                <a:solidFill>
                  <a:srgbClr val="ffffff"/>
                </a:solidFill>
                <a:latin typeface="Arial"/>
                <a:ea typeface="Arial"/>
              </a:rPr>
              <a:t>Draft rules are posted on the website “Under Documents” and will be sent to each manager </a:t>
            </a:r>
            <a:r>
              <a:rPr b="1" lang="en-US" sz="2600" spc="-1" strike="noStrike" u="sng">
                <a:solidFill>
                  <a:srgbClr val="ffffff"/>
                </a:solidFill>
                <a:uFillTx/>
                <a:latin typeface="Arial"/>
                <a:ea typeface="Arial"/>
              </a:rPr>
              <a:t>prior to the draft</a:t>
            </a:r>
            <a:endParaRPr b="0" lang="en-US" sz="2600" spc="-1" strike="noStrike">
              <a:solidFill>
                <a:srgbClr val="000000"/>
              </a:solidFill>
              <a:latin typeface="Arial"/>
            </a:endParaRPr>
          </a:p>
          <a:p>
            <a:pPr marL="914400" indent="-393840">
              <a:lnSpc>
                <a:spcPct val="100000"/>
              </a:lnSpc>
              <a:buClr>
                <a:srgbClr val="ffffff"/>
              </a:buClr>
              <a:buFont typeface="Arial"/>
              <a:buChar char="●"/>
            </a:pPr>
            <a:r>
              <a:rPr b="0" lang="en-US" sz="2600" spc="-1" strike="noStrike">
                <a:solidFill>
                  <a:srgbClr val="ffffff"/>
                </a:solidFill>
                <a:latin typeface="Arial"/>
                <a:ea typeface="Arial"/>
              </a:rPr>
              <a:t>Draft Dates / Times:</a:t>
            </a:r>
            <a:endParaRPr b="0" lang="en-US" sz="2600" spc="-1" strike="noStrike">
              <a:solidFill>
                <a:srgbClr val="000000"/>
              </a:solidFill>
              <a:latin typeface="Arial"/>
            </a:endParaRPr>
          </a:p>
          <a:p>
            <a:pPr lvl="1" marL="1371600" indent="-393840">
              <a:lnSpc>
                <a:spcPct val="100000"/>
              </a:lnSpc>
              <a:buClr>
                <a:srgbClr val="f2f2f2"/>
              </a:buClr>
              <a:buFont typeface="Arial"/>
              <a:buChar char="○"/>
            </a:pPr>
            <a:r>
              <a:rPr b="0" lang="en-US" sz="2600" spc="-1" strike="noStrike">
                <a:solidFill>
                  <a:srgbClr val="f2f2f2"/>
                </a:solidFill>
                <a:latin typeface="Arial"/>
                <a:ea typeface="Arial"/>
              </a:rPr>
              <a:t>Senior: 2/24, 5:30 - 6:30 </a:t>
            </a:r>
            <a:endParaRPr b="0" lang="en-US" sz="2600" spc="-1" strike="noStrike">
              <a:solidFill>
                <a:srgbClr val="000000"/>
              </a:solidFill>
              <a:latin typeface="Arial"/>
            </a:endParaRPr>
          </a:p>
          <a:p>
            <a:pPr lvl="1" marL="1371600" indent="-393840">
              <a:lnSpc>
                <a:spcPct val="100000"/>
              </a:lnSpc>
              <a:buClr>
                <a:srgbClr val="f2f2f2"/>
              </a:buClr>
              <a:buFont typeface="Arial"/>
              <a:buChar char="○"/>
            </a:pPr>
            <a:r>
              <a:rPr b="0" lang="en-US" sz="2600" spc="-1" strike="noStrike">
                <a:solidFill>
                  <a:srgbClr val="f2f2f2"/>
                </a:solidFill>
                <a:latin typeface="Arial"/>
                <a:ea typeface="Arial"/>
              </a:rPr>
              <a:t>Intermediate: 2/24, 6:30 - 7:30 </a:t>
            </a:r>
            <a:endParaRPr b="0" lang="en-US" sz="2600" spc="-1" strike="noStrike">
              <a:solidFill>
                <a:srgbClr val="000000"/>
              </a:solidFill>
              <a:latin typeface="Arial"/>
            </a:endParaRPr>
          </a:p>
          <a:p>
            <a:pPr lvl="1" marL="1371600" indent="-393840">
              <a:lnSpc>
                <a:spcPct val="100000"/>
              </a:lnSpc>
              <a:buClr>
                <a:srgbClr val="f2f2f2"/>
              </a:buClr>
              <a:buFont typeface="Arial"/>
              <a:buChar char="○"/>
            </a:pPr>
            <a:r>
              <a:rPr b="0" lang="en-US" sz="2600" spc="-1" strike="noStrike">
                <a:solidFill>
                  <a:srgbClr val="f2f2f2"/>
                </a:solidFill>
                <a:latin typeface="Arial"/>
                <a:ea typeface="Arial"/>
              </a:rPr>
              <a:t>Major: 2/24, 7:30 - 8:30 </a:t>
            </a:r>
            <a:endParaRPr b="0" lang="en-US" sz="2600" spc="-1" strike="noStrike">
              <a:solidFill>
                <a:srgbClr val="000000"/>
              </a:solidFill>
              <a:latin typeface="Arial"/>
            </a:endParaRPr>
          </a:p>
          <a:p>
            <a:pPr lvl="1" marL="1371600" indent="-393840">
              <a:lnSpc>
                <a:spcPct val="100000"/>
              </a:lnSpc>
              <a:buClr>
                <a:srgbClr val="f2f2f2"/>
              </a:buClr>
              <a:buFont typeface="Arial"/>
              <a:buChar char="○"/>
            </a:pPr>
            <a:r>
              <a:rPr b="0" lang="en-US" sz="2600" spc="-1" strike="noStrike">
                <a:solidFill>
                  <a:srgbClr val="f2f2f2"/>
                </a:solidFill>
                <a:latin typeface="Arial"/>
                <a:ea typeface="Arial"/>
              </a:rPr>
              <a:t>Minor: 2/25, 5:30 - 6:30 </a:t>
            </a:r>
            <a:endParaRPr b="0" lang="en-US" sz="2600" spc="-1" strike="noStrike">
              <a:solidFill>
                <a:srgbClr val="000000"/>
              </a:solidFill>
              <a:latin typeface="Arial"/>
            </a:endParaRPr>
          </a:p>
          <a:p>
            <a:pPr lvl="1" marL="1371600" indent="-393840">
              <a:lnSpc>
                <a:spcPct val="100000"/>
              </a:lnSpc>
              <a:buClr>
                <a:srgbClr val="f2f2f2"/>
              </a:buClr>
              <a:buFont typeface="Arial"/>
              <a:buChar char="○"/>
            </a:pPr>
            <a:r>
              <a:rPr b="0" lang="en-US" sz="2600" spc="-1" strike="noStrike">
                <a:solidFill>
                  <a:srgbClr val="f2f2f2"/>
                </a:solidFill>
                <a:latin typeface="Arial"/>
                <a:ea typeface="Arial"/>
              </a:rPr>
              <a:t>Coach Pitch: 2/25, 6:30 - 7:30 </a:t>
            </a:r>
            <a:endParaRPr b="0" lang="en-US" sz="2600" spc="-1" strike="noStrike">
              <a:solidFill>
                <a:srgbClr val="000000"/>
              </a:solidFill>
              <a:latin typeface="Arial"/>
            </a:endParaRPr>
          </a:p>
          <a:p>
            <a:pPr lvl="1" marL="1371600" indent="-393840">
              <a:lnSpc>
                <a:spcPct val="100000"/>
              </a:lnSpc>
              <a:buClr>
                <a:srgbClr val="f2f2f2"/>
              </a:buClr>
              <a:buFont typeface="Arial"/>
              <a:buChar char="○"/>
            </a:pPr>
            <a:r>
              <a:rPr b="0" lang="en-US" sz="2600" spc="-1" strike="noStrike">
                <a:solidFill>
                  <a:srgbClr val="f2f2f2"/>
                </a:solidFill>
                <a:latin typeface="Arial"/>
                <a:ea typeface="Arial"/>
              </a:rPr>
              <a:t>Buddy Ball and Rookie: 2/25, 7:30</a:t>
            </a:r>
            <a:endParaRPr b="0"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660066"/>
                </a:solidFill>
                <a:latin typeface="Arial Black"/>
                <a:ea typeface="Arial Black"/>
              </a:rPr>
              <a:t>Opening Day</a:t>
            </a:r>
            <a:r>
              <a:rPr b="1" lang="en-US" sz="4000" spc="-1" strike="noStrike">
                <a:solidFill>
                  <a:srgbClr val="006600"/>
                </a:solidFill>
                <a:latin typeface="Arial"/>
                <a:ea typeface="Arial"/>
              </a:rPr>
              <a:t>  </a:t>
            </a:r>
            <a:endParaRPr b="0" lang="en-US" sz="4000" spc="-1" strike="noStrike">
              <a:solidFill>
                <a:srgbClr val="000000"/>
              </a:solidFill>
              <a:latin typeface="Arial"/>
            </a:endParaRPr>
          </a:p>
        </p:txBody>
      </p:sp>
      <p:sp>
        <p:nvSpPr>
          <p:cNvPr id="289" name="PlaceHolder 2"/>
          <p:cNvSpPr>
            <a:spLocks noGrp="1"/>
          </p:cNvSpPr>
          <p:nvPr>
            <p:ph/>
          </p:nvPr>
        </p:nvSpPr>
        <p:spPr>
          <a:xfrm>
            <a:off x="0" y="1075320"/>
            <a:ext cx="9143640" cy="5782320"/>
          </a:xfrm>
          <a:prstGeom prst="rect">
            <a:avLst/>
          </a:prstGeom>
          <a:noFill/>
          <a:ln w="0">
            <a:noFill/>
          </a:ln>
        </p:spPr>
        <p:txBody>
          <a:bodyPr lIns="82080" rIns="82080" tIns="41040" bIns="41040" anchor="t">
            <a:noAutofit/>
          </a:bodyPr>
          <a:p>
            <a:pPr indent="0" algn="ctr">
              <a:lnSpc>
                <a:spcPct val="100000"/>
              </a:lnSpc>
              <a:buNone/>
              <a:tabLst>
                <a:tab algn="l" pos="0"/>
              </a:tabLst>
            </a:pPr>
            <a:r>
              <a:rPr b="1" lang="en-US" sz="3000" spc="-1" strike="noStrike">
                <a:solidFill>
                  <a:schemeClr val="lt1"/>
                </a:solidFill>
                <a:latin typeface="Arial"/>
                <a:ea typeface="Arial"/>
              </a:rPr>
              <a:t>Opening Day is </a:t>
            </a:r>
            <a:r>
              <a:rPr b="1" lang="en-US" sz="3000" spc="-1" strike="noStrike" u="sng">
                <a:solidFill>
                  <a:schemeClr val="lt1"/>
                </a:solidFill>
                <a:uFillTx/>
                <a:latin typeface="Arial"/>
                <a:ea typeface="Arial"/>
              </a:rPr>
              <a:t>March 22nd</a:t>
            </a:r>
            <a:r>
              <a:rPr b="0" lang="en-US" sz="2800" spc="-1" strike="noStrike" u="sng" baseline="30000">
                <a:solidFill>
                  <a:schemeClr val="lt1"/>
                </a:solidFill>
                <a:uFillTx/>
                <a:latin typeface="Arial"/>
                <a:ea typeface="Arial"/>
              </a:rPr>
              <a:t> </a:t>
            </a:r>
            <a:r>
              <a:rPr b="0" lang="en-US" sz="2800" spc="-1" strike="noStrike">
                <a:solidFill>
                  <a:schemeClr val="lt1"/>
                </a:solidFill>
                <a:latin typeface="Arial"/>
                <a:ea typeface="Arial"/>
              </a:rPr>
              <a:t> </a:t>
            </a:r>
            <a:endParaRPr b="0" lang="en-US" sz="2800" spc="-1" strike="noStrike">
              <a:solidFill>
                <a:srgbClr val="000000"/>
              </a:solidFill>
              <a:latin typeface="Arial"/>
            </a:endParaRPr>
          </a:p>
          <a:p>
            <a:pPr indent="0">
              <a:lnSpc>
                <a:spcPct val="100000"/>
              </a:lnSpc>
              <a:spcBef>
                <a:spcPts val="601"/>
              </a:spcBef>
              <a:buNone/>
              <a:tabLst>
                <a:tab algn="l" pos="0"/>
              </a:tabLst>
            </a:pPr>
            <a:r>
              <a:rPr b="1" lang="en-US" sz="2800" spc="-1" strike="noStrike" u="sng">
                <a:solidFill>
                  <a:schemeClr val="lt1"/>
                </a:solidFill>
                <a:uFillTx/>
                <a:latin typeface="Arial"/>
                <a:ea typeface="Arial"/>
              </a:rPr>
              <a:t>Player Parade</a:t>
            </a:r>
            <a:r>
              <a:rPr b="0" lang="en-US" sz="2800" spc="-1" strike="noStrike">
                <a:solidFill>
                  <a:schemeClr val="lt1"/>
                </a:solidFill>
                <a:latin typeface="Arial"/>
                <a:ea typeface="Arial"/>
              </a:rPr>
              <a:t> </a:t>
            </a:r>
            <a:endParaRPr b="0" lang="en-US" sz="2800" spc="-1" strike="noStrike">
              <a:solidFill>
                <a:srgbClr val="000000"/>
              </a:solidFill>
              <a:latin typeface="Arial"/>
            </a:endParaRPr>
          </a:p>
          <a:p>
            <a:pPr marL="914400" indent="-406440">
              <a:lnSpc>
                <a:spcPct val="100000"/>
              </a:lnSpc>
              <a:spcBef>
                <a:spcPts val="601"/>
              </a:spcBef>
              <a:buClr>
                <a:srgbClr val="ffffff"/>
              </a:buClr>
              <a:buFont typeface="Arial"/>
              <a:buChar char="●"/>
              <a:tabLst>
                <a:tab algn="l" pos="0"/>
              </a:tabLst>
            </a:pPr>
            <a:r>
              <a:rPr b="0" lang="en-US" sz="2800" spc="-1" strike="noStrike">
                <a:solidFill>
                  <a:schemeClr val="lt1"/>
                </a:solidFill>
                <a:latin typeface="Arial"/>
                <a:ea typeface="Arial"/>
              </a:rPr>
              <a:t>Players and coaches only! </a:t>
            </a:r>
            <a:endParaRPr b="0" lang="en-US" sz="2800" spc="-1" strike="noStrike">
              <a:solidFill>
                <a:srgbClr val="000000"/>
              </a:solidFill>
              <a:latin typeface="Arial"/>
            </a:endParaRPr>
          </a:p>
          <a:p>
            <a:pPr marL="914400" indent="-406440">
              <a:lnSpc>
                <a:spcPct val="100000"/>
              </a:lnSpc>
              <a:buClr>
                <a:srgbClr val="ffffff"/>
              </a:buClr>
              <a:buFont typeface="Arial"/>
              <a:buChar char="●"/>
              <a:tabLst>
                <a:tab algn="l" pos="0"/>
              </a:tabLst>
            </a:pPr>
            <a:r>
              <a:rPr b="0" lang="en-US" sz="2800" spc="-1" strike="noStrike">
                <a:solidFill>
                  <a:schemeClr val="lt1"/>
                </a:solidFill>
                <a:latin typeface="Arial"/>
                <a:ea typeface="Arial"/>
              </a:rPr>
              <a:t>Staging area on Field 4 by 8:45am</a:t>
            </a:r>
            <a:endParaRPr b="0" lang="en-US" sz="2800" spc="-1" strike="noStrike">
              <a:solidFill>
                <a:srgbClr val="000000"/>
              </a:solidFill>
              <a:latin typeface="Arial"/>
            </a:endParaRPr>
          </a:p>
          <a:p>
            <a:pPr indent="0">
              <a:lnSpc>
                <a:spcPct val="100000"/>
              </a:lnSpc>
              <a:spcBef>
                <a:spcPts val="601"/>
              </a:spcBef>
              <a:buNone/>
              <a:tabLst>
                <a:tab algn="l" pos="0"/>
              </a:tabLst>
            </a:pPr>
            <a:r>
              <a:rPr b="1" lang="en-US" sz="2800" spc="-1" strike="noStrike" u="sng">
                <a:solidFill>
                  <a:schemeClr val="lt1"/>
                </a:solidFill>
                <a:uFillTx/>
                <a:latin typeface="Arial"/>
                <a:ea typeface="Arial"/>
              </a:rPr>
              <a:t>Opening Day Ceremony</a:t>
            </a:r>
            <a:r>
              <a:rPr b="1" lang="en-US" sz="2800" spc="-1" strike="noStrike">
                <a:solidFill>
                  <a:schemeClr val="lt1"/>
                </a:solidFill>
                <a:latin typeface="Arial"/>
                <a:ea typeface="Arial"/>
              </a:rPr>
              <a:t> </a:t>
            </a:r>
            <a:endParaRPr b="0" lang="en-US" sz="2800" spc="-1" strike="noStrike">
              <a:solidFill>
                <a:srgbClr val="000000"/>
              </a:solidFill>
              <a:latin typeface="Arial"/>
            </a:endParaRPr>
          </a:p>
          <a:p>
            <a:pPr marL="914400" indent="-406440">
              <a:lnSpc>
                <a:spcPct val="100000"/>
              </a:lnSpc>
              <a:spcBef>
                <a:spcPts val="601"/>
              </a:spcBef>
              <a:buClr>
                <a:srgbClr val="ffffff"/>
              </a:buClr>
              <a:buFont typeface="Arial"/>
              <a:buChar char="●"/>
              <a:tabLst>
                <a:tab algn="l" pos="0"/>
              </a:tabLst>
            </a:pPr>
            <a:r>
              <a:rPr b="0" lang="en-US" sz="2800" spc="-1" strike="noStrike">
                <a:solidFill>
                  <a:schemeClr val="lt1"/>
                </a:solidFill>
                <a:latin typeface="Arial"/>
                <a:ea typeface="Arial"/>
              </a:rPr>
              <a:t>Starts at 9:00 on field 3 – expected to last around 40 minutes</a:t>
            </a:r>
            <a:endParaRPr b="0" lang="en-US" sz="2800" spc="-1" strike="noStrike">
              <a:solidFill>
                <a:srgbClr val="000000"/>
              </a:solidFill>
              <a:latin typeface="Arial"/>
            </a:endParaRPr>
          </a:p>
          <a:p>
            <a:pPr indent="0">
              <a:lnSpc>
                <a:spcPct val="100000"/>
              </a:lnSpc>
              <a:spcBef>
                <a:spcPts val="601"/>
              </a:spcBef>
              <a:buNone/>
              <a:tabLst>
                <a:tab algn="l" pos="0"/>
              </a:tabLst>
            </a:pPr>
            <a:r>
              <a:rPr b="1" lang="en-US" sz="2800" spc="-1" strike="noStrike" u="sng">
                <a:solidFill>
                  <a:schemeClr val="lt1"/>
                </a:solidFill>
                <a:uFillTx/>
                <a:latin typeface="Arial"/>
                <a:ea typeface="Arial"/>
              </a:rPr>
              <a:t>Sponsor meet and greet tables</a:t>
            </a:r>
            <a:endParaRPr b="0" lang="en-US" sz="2800" spc="-1" strike="noStrike">
              <a:solidFill>
                <a:srgbClr val="000000"/>
              </a:solidFill>
              <a:latin typeface="Arial"/>
            </a:endParaRPr>
          </a:p>
          <a:p>
            <a:pPr marL="914400" indent="-406440">
              <a:lnSpc>
                <a:spcPct val="100000"/>
              </a:lnSpc>
              <a:spcBef>
                <a:spcPts val="601"/>
              </a:spcBef>
              <a:buClr>
                <a:srgbClr val="ffffff"/>
              </a:buClr>
              <a:buFont typeface="Arial"/>
              <a:buChar char="●"/>
              <a:tabLst>
                <a:tab algn="l" pos="0"/>
              </a:tabLst>
            </a:pPr>
            <a:r>
              <a:rPr b="0" lang="en-US" sz="2800" spc="-1" strike="noStrike">
                <a:solidFill>
                  <a:schemeClr val="lt1"/>
                </a:solidFill>
                <a:latin typeface="Arial"/>
                <a:ea typeface="Arial"/>
              </a:rPr>
              <a:t>Get to know our sponsors throughout the day</a:t>
            </a:r>
            <a:endParaRPr b="0" lang="en-US" sz="2800" spc="-1" strike="noStrike">
              <a:solidFill>
                <a:srgbClr val="000000"/>
              </a:solidFill>
              <a:latin typeface="Arial"/>
            </a:endParaRPr>
          </a:p>
          <a:p>
            <a:pPr indent="0">
              <a:lnSpc>
                <a:spcPct val="100000"/>
              </a:lnSpc>
              <a:spcBef>
                <a:spcPts val="601"/>
              </a:spcBef>
              <a:buNone/>
              <a:tabLst>
                <a:tab algn="l" pos="0"/>
              </a:tabLst>
            </a:pPr>
            <a:r>
              <a:rPr b="1" lang="en-US" sz="2800" spc="-1" strike="noStrike" u="sng">
                <a:solidFill>
                  <a:schemeClr val="lt1"/>
                </a:solidFill>
                <a:uFillTx/>
                <a:latin typeface="Arial"/>
                <a:ea typeface="Arial"/>
              </a:rPr>
              <a:t>Play Ball</a:t>
            </a:r>
            <a:endParaRPr b="0" lang="en-US" sz="2800" spc="-1" strike="noStrike">
              <a:solidFill>
                <a:srgbClr val="000000"/>
              </a:solidFill>
              <a:latin typeface="Arial"/>
            </a:endParaRPr>
          </a:p>
          <a:p>
            <a:pPr marL="914400" indent="-406440">
              <a:lnSpc>
                <a:spcPct val="100000"/>
              </a:lnSpc>
              <a:spcBef>
                <a:spcPts val="601"/>
              </a:spcBef>
              <a:buClr>
                <a:srgbClr val="ffffff"/>
              </a:buClr>
              <a:buFont typeface="Arial"/>
              <a:buChar char="●"/>
              <a:tabLst>
                <a:tab algn="l" pos="0"/>
              </a:tabLst>
            </a:pPr>
            <a:r>
              <a:rPr b="0" lang="en-US" sz="2800" spc="-1" strike="noStrike">
                <a:solidFill>
                  <a:schemeClr val="lt1"/>
                </a:solidFill>
                <a:latin typeface="Arial"/>
                <a:ea typeface="Arial"/>
              </a:rPr>
              <a:t>Most importantly games start on all fields by 11:00 so time to watch the kids play ball!</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p:nvPr>
        </p:nvSpPr>
        <p:spPr>
          <a:xfrm>
            <a:off x="0" y="1071360"/>
            <a:ext cx="9143640" cy="4826520"/>
          </a:xfrm>
          <a:prstGeom prst="rect">
            <a:avLst/>
          </a:prstGeom>
          <a:noFill/>
          <a:ln w="0">
            <a:noFill/>
          </a:ln>
        </p:spPr>
        <p:txBody>
          <a:bodyPr lIns="91440" rIns="91440" tIns="45720" bIns="45720" anchor="ctr">
            <a:noAutofit/>
          </a:bodyPr>
          <a:p>
            <a:pPr indent="0" algn="ctr">
              <a:lnSpc>
                <a:spcPct val="100000"/>
              </a:lnSpc>
              <a:buNone/>
              <a:tabLst>
                <a:tab algn="l" pos="0"/>
              </a:tabLst>
            </a:pPr>
            <a:r>
              <a:rPr b="1" lang="en-US" sz="4000" spc="-1" strike="noStrike">
                <a:solidFill>
                  <a:srgbClr val="ffffff"/>
                </a:solidFill>
                <a:latin typeface="Arial"/>
                <a:ea typeface="Arial"/>
              </a:rPr>
              <a:t>Welcome to CCLL!</a:t>
            </a:r>
            <a:r>
              <a:rPr b="0" lang="en-US" sz="4000" spc="-1" strike="noStrike">
                <a:solidFill>
                  <a:srgbClr val="ffffff"/>
                </a:solidFill>
                <a:latin typeface="Arial"/>
                <a:ea typeface="Arial"/>
              </a:rPr>
              <a:t> </a:t>
            </a:r>
            <a:endParaRPr b="0" lang="en-US" sz="4000" spc="-1" strike="noStrike">
              <a:solidFill>
                <a:srgbClr val="000000"/>
              </a:solidFill>
              <a:latin typeface="Arial"/>
            </a:endParaRPr>
          </a:p>
          <a:p>
            <a:pPr indent="0" algn="ctr">
              <a:lnSpc>
                <a:spcPct val="100000"/>
              </a:lnSpc>
              <a:buNone/>
              <a:tabLst>
                <a:tab algn="l" pos="0"/>
              </a:tabLst>
            </a:pPr>
            <a:endParaRPr b="0" lang="en-US" sz="4000" spc="-1" strike="noStrike">
              <a:solidFill>
                <a:srgbClr val="000000"/>
              </a:solidFill>
              <a:latin typeface="Arial"/>
            </a:endParaRPr>
          </a:p>
          <a:p>
            <a:pPr marL="457200" indent="-406440">
              <a:lnSpc>
                <a:spcPct val="115000"/>
              </a:lnSpc>
              <a:spcBef>
                <a:spcPts val="641"/>
              </a:spcBef>
              <a:buClr>
                <a:srgbClr val="ffffff"/>
              </a:buClr>
              <a:buFont typeface="Arial"/>
              <a:buChar char="●"/>
              <a:tabLst>
                <a:tab algn="l" pos="0"/>
              </a:tabLst>
            </a:pPr>
            <a:r>
              <a:rPr b="0" lang="en-US" sz="2800" spc="-1" strike="noStrike">
                <a:solidFill>
                  <a:srgbClr val="ffffff"/>
                </a:solidFill>
                <a:latin typeface="Arial"/>
                <a:ea typeface="Arial"/>
              </a:rPr>
              <a:t>Thank you for Managing with Us</a:t>
            </a:r>
            <a:endParaRPr b="0" lang="en-US" sz="2800" spc="-1" strike="noStrike">
              <a:solidFill>
                <a:srgbClr val="000000"/>
              </a:solidFill>
              <a:latin typeface="Arial"/>
            </a:endParaRPr>
          </a:p>
          <a:p>
            <a:pPr marL="4572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Remember YOU are the FACE of CCLL</a:t>
            </a:r>
            <a:endParaRPr b="0" lang="en-US" sz="2800" spc="-1" strike="noStrike">
              <a:solidFill>
                <a:srgbClr val="000000"/>
              </a:solidFill>
              <a:latin typeface="Arial"/>
            </a:endParaRPr>
          </a:p>
          <a:p>
            <a:pPr marL="4572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Most Parents will NEVER meet the Board</a:t>
            </a:r>
            <a:endParaRPr b="0" lang="en-US" sz="2800" spc="-1" strike="noStrike">
              <a:solidFill>
                <a:srgbClr val="000000"/>
              </a:solidFill>
              <a:latin typeface="Arial"/>
            </a:endParaRPr>
          </a:p>
        </p:txBody>
      </p:sp>
      <p:sp>
        <p:nvSpPr>
          <p:cNvPr id="245" name="PlaceHolder 2"/>
          <p:cNvSpPr>
            <a:spLocks noGrp="1"/>
          </p:cNvSpPr>
          <p:nvPr>
            <p:ph/>
          </p:nvPr>
        </p:nvSpPr>
        <p:spPr>
          <a:xfrm>
            <a:off x="0" y="5897880"/>
            <a:ext cx="9143640" cy="993600"/>
          </a:xfrm>
          <a:prstGeom prst="rect">
            <a:avLst/>
          </a:prstGeom>
          <a:solidFill>
            <a:srgbClr val="660066"/>
          </a:solidFill>
          <a:ln w="0">
            <a:noFill/>
          </a:ln>
        </p:spPr>
        <p:txBody>
          <a:bodyPr lIns="91440" rIns="91440" tIns="45720" bIns="45720" anchor="ctr">
            <a:noAutofit/>
          </a:bodyPr>
          <a:p>
            <a:pPr indent="0" algn="ctr">
              <a:lnSpc>
                <a:spcPct val="100000"/>
              </a:lnSpc>
              <a:spcBef>
                <a:spcPts val="641"/>
              </a:spcBef>
              <a:buNone/>
              <a:tabLst>
                <a:tab algn="l" pos="0"/>
              </a:tabLst>
            </a:pPr>
            <a:r>
              <a:rPr b="0" lang="en-US" sz="3000" spc="-1" strike="noStrike">
                <a:solidFill>
                  <a:srgbClr val="ffffff"/>
                </a:solidFill>
                <a:latin typeface="Arial"/>
                <a:ea typeface="Arial"/>
              </a:rPr>
              <a:t>If </a:t>
            </a:r>
            <a:r>
              <a:rPr b="1" i="1" lang="en-US" sz="3000" spc="-1" strike="noStrike">
                <a:solidFill>
                  <a:srgbClr val="ffffff"/>
                </a:solidFill>
                <a:latin typeface="Arial"/>
                <a:ea typeface="Arial"/>
              </a:rPr>
              <a:t>You</a:t>
            </a:r>
            <a:r>
              <a:rPr b="0" lang="en-US" sz="3000" spc="-1" strike="noStrike">
                <a:solidFill>
                  <a:srgbClr val="ffffff"/>
                </a:solidFill>
                <a:latin typeface="Arial"/>
                <a:ea typeface="Arial"/>
              </a:rPr>
              <a:t> are </a:t>
            </a:r>
            <a:r>
              <a:rPr b="0" i="1" lang="en-US" sz="3000" spc="-1" strike="noStrike">
                <a:solidFill>
                  <a:srgbClr val="ffffff"/>
                </a:solidFill>
                <a:latin typeface="Arial"/>
                <a:ea typeface="Arial"/>
              </a:rPr>
              <a:t>SUCCESSFUL</a:t>
            </a:r>
            <a:r>
              <a:rPr b="0" lang="en-US" sz="3000" spc="-1" strike="noStrike">
                <a:solidFill>
                  <a:srgbClr val="ffffff"/>
                </a:solidFill>
                <a:latin typeface="Arial"/>
                <a:ea typeface="Arial"/>
              </a:rPr>
              <a:t> </a:t>
            </a:r>
            <a:r>
              <a:rPr b="1" i="1" lang="en-US" sz="3000" spc="-1" strike="noStrike">
                <a:solidFill>
                  <a:srgbClr val="ffffff"/>
                </a:solidFill>
                <a:latin typeface="Arial"/>
                <a:ea typeface="Arial"/>
              </a:rPr>
              <a:t>We</a:t>
            </a:r>
            <a:r>
              <a:rPr b="0" lang="en-US" sz="3000" spc="-1" strike="noStrike">
                <a:solidFill>
                  <a:srgbClr val="ffffff"/>
                </a:solidFill>
                <a:latin typeface="Arial"/>
                <a:ea typeface="Arial"/>
              </a:rPr>
              <a:t> are </a:t>
            </a:r>
            <a:r>
              <a:rPr b="0" i="1" lang="en-US" sz="3000" spc="-1" strike="noStrike">
                <a:solidFill>
                  <a:srgbClr val="ffffff"/>
                </a:solidFill>
                <a:latin typeface="Arial"/>
                <a:ea typeface="Arial"/>
              </a:rPr>
              <a:t>SUCCESSFUL</a:t>
            </a:r>
            <a:endParaRPr b="0" lang="en-US" sz="3000" spc="-1" strike="noStrike">
              <a:solidFill>
                <a:srgbClr val="000000"/>
              </a:solidFill>
              <a:latin typeface="Arial"/>
            </a:endParaRPr>
          </a:p>
        </p:txBody>
      </p:sp>
      <p:sp>
        <p:nvSpPr>
          <p:cNvPr id="246" name="PlaceHolder 3"/>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006600"/>
                </a:solidFill>
                <a:latin typeface="Arial Black"/>
                <a:ea typeface="Arial Black"/>
              </a:rPr>
              <a:t>Welcome and Thank You</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6600"/>
                </a:solidFill>
                <a:latin typeface="Arial Black"/>
                <a:ea typeface="Arial Black"/>
              </a:rPr>
              <a:t>Pictures</a:t>
            </a:r>
            <a:endParaRPr b="0" lang="en-US" sz="3600" spc="-1" strike="noStrike">
              <a:solidFill>
                <a:srgbClr val="000000"/>
              </a:solidFill>
              <a:latin typeface="Arial"/>
            </a:endParaRPr>
          </a:p>
        </p:txBody>
      </p:sp>
      <p:sp>
        <p:nvSpPr>
          <p:cNvPr id="291" name="PlaceHolder 2"/>
          <p:cNvSpPr>
            <a:spLocks noGrp="1"/>
          </p:cNvSpPr>
          <p:nvPr>
            <p:ph/>
          </p:nvPr>
        </p:nvSpPr>
        <p:spPr>
          <a:xfrm>
            <a:off x="0" y="1075320"/>
            <a:ext cx="9143640" cy="5782320"/>
          </a:xfrm>
          <a:prstGeom prst="rect">
            <a:avLst/>
          </a:prstGeom>
          <a:noFill/>
          <a:ln w="0">
            <a:noFill/>
          </a:ln>
        </p:spPr>
        <p:txBody>
          <a:bodyPr lIns="82080" rIns="82080" tIns="41040" bIns="41040" anchor="t">
            <a:noAutofit/>
          </a:bodyPr>
          <a:p>
            <a:pPr indent="0" algn="ctr">
              <a:lnSpc>
                <a:spcPct val="100000"/>
              </a:lnSpc>
              <a:buNone/>
              <a:tabLst>
                <a:tab algn="l" pos="0"/>
              </a:tabLst>
            </a:pPr>
            <a:r>
              <a:rPr b="0" lang="en-US" sz="2800" spc="-1" strike="noStrike">
                <a:solidFill>
                  <a:schemeClr val="lt1"/>
                </a:solidFill>
                <a:latin typeface="Arial"/>
                <a:ea typeface="Arial"/>
              </a:rPr>
              <a:t>New this year: Pictures will be held inside!</a:t>
            </a:r>
            <a:endParaRPr b="0" lang="en-US" sz="2800" spc="-1" strike="noStrike">
              <a:solidFill>
                <a:srgbClr val="000000"/>
              </a:solidFill>
              <a:latin typeface="Arial"/>
            </a:endParaRPr>
          </a:p>
          <a:p>
            <a:pPr indent="0">
              <a:lnSpc>
                <a:spcPct val="100000"/>
              </a:lnSpc>
              <a:buNone/>
              <a:tabLst>
                <a:tab algn="l" pos="0"/>
              </a:tabLst>
            </a:pPr>
            <a:endParaRPr b="0" lang="en-US" sz="2800" spc="-1" strike="noStrike">
              <a:solidFill>
                <a:srgbClr val="000000"/>
              </a:solidFill>
              <a:latin typeface="Arial"/>
            </a:endParaRPr>
          </a:p>
          <a:p>
            <a:pPr marL="914400" indent="-406440">
              <a:lnSpc>
                <a:spcPct val="100000"/>
              </a:lnSpc>
              <a:buClr>
                <a:srgbClr val="ffffff"/>
              </a:buClr>
              <a:buFont typeface="Arial"/>
              <a:buChar char="●"/>
              <a:tabLst>
                <a:tab algn="l" pos="0"/>
              </a:tabLst>
            </a:pPr>
            <a:r>
              <a:rPr b="0" lang="en-US" sz="2800" spc="-1" strike="noStrike">
                <a:solidFill>
                  <a:srgbClr val="f2f2f2"/>
                </a:solidFill>
                <a:latin typeface="Arial"/>
                <a:ea typeface="Arial"/>
              </a:rPr>
              <a:t>Pictures will be taken by</a:t>
            </a:r>
            <a:r>
              <a:rPr b="0" lang="en-US" sz="2800" spc="-1" strike="noStrike">
                <a:solidFill>
                  <a:schemeClr val="lt1"/>
                </a:solidFill>
                <a:latin typeface="Arial"/>
                <a:ea typeface="Arial"/>
              </a:rPr>
              <a:t> TSS Photography</a:t>
            </a:r>
            <a:endParaRPr b="0" lang="en-US" sz="2800" spc="-1" strike="noStrike">
              <a:solidFill>
                <a:srgbClr val="000000"/>
              </a:solidFill>
              <a:latin typeface="Arial"/>
            </a:endParaRPr>
          </a:p>
          <a:p>
            <a:pPr marL="914400" indent="-406440">
              <a:lnSpc>
                <a:spcPct val="100000"/>
              </a:lnSpc>
              <a:buClr>
                <a:srgbClr val="ffffff"/>
              </a:buClr>
              <a:buFont typeface="Arial"/>
              <a:buChar char="●"/>
              <a:tabLst>
                <a:tab algn="l" pos="0"/>
              </a:tabLst>
            </a:pPr>
            <a:r>
              <a:rPr b="0" lang="en-US" sz="2800" spc="-1" strike="noStrike">
                <a:solidFill>
                  <a:schemeClr val="lt1"/>
                </a:solidFill>
                <a:latin typeface="Arial"/>
                <a:ea typeface="Arial"/>
              </a:rPr>
              <a:t>Go to Iron Bridge Sports Park (room is to the right) any of the available times below</a:t>
            </a:r>
            <a:endParaRPr b="0" lang="en-US" sz="2800" spc="-1" strike="noStrike">
              <a:solidFill>
                <a:srgbClr val="000000"/>
              </a:solidFill>
              <a:latin typeface="Arial"/>
            </a:endParaRPr>
          </a:p>
          <a:p>
            <a:pPr marL="914400" indent="-406440">
              <a:lnSpc>
                <a:spcPct val="100000"/>
              </a:lnSpc>
              <a:buClr>
                <a:srgbClr val="ffffff"/>
              </a:buClr>
              <a:buFont typeface="Arial"/>
              <a:buChar char="●"/>
              <a:tabLst>
                <a:tab algn="l" pos="0"/>
              </a:tabLst>
            </a:pPr>
            <a:r>
              <a:rPr b="0" lang="en-US" sz="2800" spc="-1" strike="noStrike">
                <a:solidFill>
                  <a:schemeClr val="lt1"/>
                </a:solidFill>
                <a:latin typeface="Arial"/>
                <a:ea typeface="Arial"/>
              </a:rPr>
              <a:t>Times:</a:t>
            </a:r>
            <a:endParaRPr b="0" lang="en-US" sz="2800" spc="-1" strike="noStrike">
              <a:solidFill>
                <a:srgbClr val="000000"/>
              </a:solidFill>
              <a:latin typeface="Arial"/>
            </a:endParaRPr>
          </a:p>
          <a:p>
            <a:pPr lvl="1" marL="1371600" indent="-406440">
              <a:lnSpc>
                <a:spcPct val="100000"/>
              </a:lnSpc>
              <a:buClr>
                <a:srgbClr val="ffffff"/>
              </a:buClr>
              <a:buFont typeface="Arial"/>
              <a:buChar char="○"/>
              <a:tabLst>
                <a:tab algn="l" pos="0"/>
              </a:tabLst>
            </a:pPr>
            <a:r>
              <a:rPr b="0" lang="en-US" sz="2800" spc="-1" strike="noStrike">
                <a:solidFill>
                  <a:schemeClr val="lt1"/>
                </a:solidFill>
                <a:latin typeface="Arial"/>
                <a:ea typeface="Arial"/>
              </a:rPr>
              <a:t>Sun 3/23 1:00pm - 6:00pm</a:t>
            </a:r>
            <a:endParaRPr b="0" lang="en-US" sz="2800" spc="-1" strike="noStrike">
              <a:solidFill>
                <a:srgbClr val="000000"/>
              </a:solidFill>
              <a:latin typeface="Arial"/>
            </a:endParaRPr>
          </a:p>
          <a:p>
            <a:pPr lvl="1" marL="1371600" indent="-406440">
              <a:lnSpc>
                <a:spcPct val="100000"/>
              </a:lnSpc>
              <a:buClr>
                <a:srgbClr val="ffffff"/>
              </a:buClr>
              <a:buFont typeface="Arial"/>
              <a:buChar char="○"/>
              <a:tabLst>
                <a:tab algn="l" pos="0"/>
              </a:tabLst>
            </a:pPr>
            <a:r>
              <a:rPr b="0" lang="en-US" sz="2800" spc="-1" strike="noStrike">
                <a:solidFill>
                  <a:schemeClr val="lt1"/>
                </a:solidFill>
                <a:latin typeface="Arial"/>
                <a:ea typeface="Arial"/>
              </a:rPr>
              <a:t>Mon 3/24 6:00pm - 8:00pm</a:t>
            </a:r>
            <a:endParaRPr b="0" lang="en-US" sz="2800" spc="-1" strike="noStrike">
              <a:solidFill>
                <a:srgbClr val="000000"/>
              </a:solidFill>
              <a:latin typeface="Arial"/>
            </a:endParaRPr>
          </a:p>
          <a:p>
            <a:pPr lvl="1" marL="1371600" indent="-406440">
              <a:lnSpc>
                <a:spcPct val="100000"/>
              </a:lnSpc>
              <a:buClr>
                <a:srgbClr val="ffffff"/>
              </a:buClr>
              <a:buFont typeface="Arial"/>
              <a:buChar char="○"/>
              <a:tabLst>
                <a:tab algn="l" pos="0"/>
              </a:tabLst>
            </a:pPr>
            <a:r>
              <a:rPr b="0" lang="en-US" sz="2800" spc="-1" strike="noStrike">
                <a:solidFill>
                  <a:schemeClr val="lt1"/>
                </a:solidFill>
                <a:latin typeface="Arial"/>
                <a:ea typeface="Arial"/>
              </a:rPr>
              <a:t>Tue  3/25 6:00pm - 8:00pm</a:t>
            </a:r>
            <a:endParaRPr b="0" lang="en-US" sz="2800" spc="-1" strike="noStrike">
              <a:solidFill>
                <a:srgbClr val="000000"/>
              </a:solidFill>
              <a:latin typeface="Arial"/>
            </a:endParaRPr>
          </a:p>
          <a:p>
            <a:pPr marL="914400" indent="-406440">
              <a:lnSpc>
                <a:spcPct val="100000"/>
              </a:lnSpc>
              <a:buClr>
                <a:srgbClr val="ffffff"/>
              </a:buClr>
              <a:buFont typeface="Arial"/>
              <a:buChar char="●"/>
              <a:tabLst>
                <a:tab algn="l" pos="0"/>
              </a:tabLst>
            </a:pPr>
            <a:r>
              <a:rPr b="0" lang="en-US" sz="2800" spc="-1" strike="noStrike">
                <a:solidFill>
                  <a:schemeClr val="lt1"/>
                </a:solidFill>
                <a:latin typeface="Arial"/>
                <a:ea typeface="Arial"/>
              </a:rPr>
              <a:t>Picture purchases benefit CCLL!</a:t>
            </a:r>
            <a:endParaRPr b="0" lang="en-US" sz="2800" spc="-1" strike="noStrike">
              <a:solidFill>
                <a:srgbClr val="000000"/>
              </a:solidFill>
              <a:latin typeface="Arial"/>
            </a:endParaRPr>
          </a:p>
          <a:p>
            <a:pPr marL="914400" indent="-406440">
              <a:lnSpc>
                <a:spcPct val="100000"/>
              </a:lnSpc>
              <a:buClr>
                <a:srgbClr val="ffffff"/>
              </a:buClr>
              <a:buFont typeface="Arial"/>
              <a:buChar char="●"/>
              <a:tabLst>
                <a:tab algn="l" pos="0"/>
              </a:tabLst>
            </a:pPr>
            <a:r>
              <a:rPr b="0" lang="en-US" sz="2800" spc="-1" strike="noStrike">
                <a:solidFill>
                  <a:schemeClr val="lt1"/>
                </a:solidFill>
                <a:latin typeface="Arial"/>
                <a:ea typeface="Arial"/>
              </a:rPr>
              <a:t>Regular Season Banners can be purchased at the teams expense</a:t>
            </a:r>
            <a:endParaRPr b="0" lang="en-US" sz="2800" spc="-1" strike="noStrike">
              <a:solidFill>
                <a:srgbClr val="000000"/>
              </a:solidFill>
              <a:latin typeface="Arial"/>
            </a:endParaRPr>
          </a:p>
          <a:p>
            <a:pPr indent="0">
              <a:lnSpc>
                <a:spcPct val="100000"/>
              </a:lnSpc>
              <a:spcBef>
                <a:spcPts val="601"/>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660066"/>
                </a:solidFill>
                <a:latin typeface="Arial Black"/>
                <a:ea typeface="Arial Black"/>
              </a:rPr>
              <a:t>Uniforms</a:t>
            </a:r>
            <a:endParaRPr b="0" lang="en-US" sz="3600" spc="-1" strike="noStrike">
              <a:solidFill>
                <a:srgbClr val="000000"/>
              </a:solidFill>
              <a:latin typeface="Arial"/>
            </a:endParaRPr>
          </a:p>
        </p:txBody>
      </p:sp>
      <p:sp>
        <p:nvSpPr>
          <p:cNvPr id="293" name="PlaceHolder 2"/>
          <p:cNvSpPr>
            <a:spLocks noGrp="1"/>
          </p:cNvSpPr>
          <p:nvPr>
            <p:ph/>
          </p:nvPr>
        </p:nvSpPr>
        <p:spPr>
          <a:xfrm>
            <a:off x="0" y="1075320"/>
            <a:ext cx="9143640" cy="5782320"/>
          </a:xfrm>
          <a:prstGeom prst="rect">
            <a:avLst/>
          </a:prstGeom>
          <a:noFill/>
          <a:ln w="0">
            <a:noFill/>
          </a:ln>
        </p:spPr>
        <p:txBody>
          <a:bodyPr lIns="0" rIns="0" tIns="0" bIns="0" anchor="ctr">
            <a:normAutofit/>
          </a:bodyPr>
          <a:p>
            <a:pPr indent="0">
              <a:lnSpc>
                <a:spcPct val="115000"/>
              </a:lnSpc>
              <a:buNone/>
              <a:tabLst>
                <a:tab algn="l" pos="0"/>
              </a:tabLst>
            </a:pPr>
            <a:r>
              <a:rPr b="0" lang="en-US" sz="2800" spc="-1" strike="noStrike">
                <a:solidFill>
                  <a:srgbClr val="f2f2f2"/>
                </a:solidFill>
                <a:latin typeface="Arial"/>
                <a:ea typeface="Arial"/>
              </a:rPr>
              <a:t>Players will be fitted for uniforms on the following dates:</a:t>
            </a:r>
            <a:endParaRPr b="0" lang="en-US" sz="2800" spc="-1" strike="noStrike">
              <a:solidFill>
                <a:srgbClr val="000000"/>
              </a:solidFill>
              <a:latin typeface="Arial"/>
            </a:endParaRPr>
          </a:p>
          <a:p>
            <a:pPr indent="0">
              <a:lnSpc>
                <a:spcPct val="115000"/>
              </a:lnSpc>
              <a:spcBef>
                <a:spcPts val="601"/>
              </a:spcBef>
              <a:buNone/>
              <a:tabLst>
                <a:tab algn="l" pos="0"/>
              </a:tabLst>
            </a:pPr>
            <a:endParaRPr b="0" lang="en-US" sz="2800" spc="-1" strike="noStrike">
              <a:solidFill>
                <a:srgbClr val="000000"/>
              </a:solidFill>
              <a:latin typeface="Arial"/>
            </a:endParaRPr>
          </a:p>
          <a:p>
            <a:pPr marL="914400" indent="-406440">
              <a:lnSpc>
                <a:spcPct val="115000"/>
              </a:lnSpc>
              <a:spcBef>
                <a:spcPts val="601"/>
              </a:spcBef>
              <a:buClr>
                <a:srgbClr val="f2f2f2"/>
              </a:buClr>
              <a:buFont typeface="Arial"/>
              <a:buChar char="●"/>
              <a:tabLst>
                <a:tab algn="l" pos="0"/>
              </a:tabLst>
            </a:pPr>
            <a:r>
              <a:rPr b="0" lang="en-US" sz="2800" spc="-1" strike="noStrike">
                <a:solidFill>
                  <a:srgbClr val="f2f2f2"/>
                </a:solidFill>
                <a:latin typeface="Arial"/>
                <a:ea typeface="Arial"/>
              </a:rPr>
              <a:t>February 22 10:00 am-5:00 pm at Ironbridge Sports Park Building (IBSP) during Player Assessments</a:t>
            </a:r>
            <a:endParaRPr b="0" lang="en-US" sz="2800" spc="-1" strike="noStrike">
              <a:solidFill>
                <a:srgbClr val="000000"/>
              </a:solidFill>
              <a:latin typeface="Arial"/>
            </a:endParaRPr>
          </a:p>
          <a:p>
            <a:pPr marL="914400" indent="-406440">
              <a:lnSpc>
                <a:spcPct val="115000"/>
              </a:lnSpc>
              <a:buClr>
                <a:srgbClr val="f2f2f2"/>
              </a:buClr>
              <a:buFont typeface="Arial"/>
              <a:buChar char="●"/>
              <a:tabLst>
                <a:tab algn="l" pos="0"/>
              </a:tabLst>
            </a:pPr>
            <a:r>
              <a:rPr b="0" lang="en-US" sz="2800" spc="-1" strike="noStrike">
                <a:solidFill>
                  <a:srgbClr val="f2f2f2"/>
                </a:solidFill>
                <a:latin typeface="Arial"/>
                <a:ea typeface="Arial"/>
              </a:rPr>
              <a:t>February  26 6:00-8:00 pm Ironbridge Sports Park Building (IBSP)</a:t>
            </a:r>
            <a:endParaRPr b="0" lang="en-US" sz="2800" spc="-1" strike="noStrike">
              <a:solidFill>
                <a:srgbClr val="000000"/>
              </a:solidFill>
              <a:latin typeface="Arial"/>
            </a:endParaRPr>
          </a:p>
          <a:p>
            <a:pPr marL="914400" indent="-406440">
              <a:lnSpc>
                <a:spcPct val="115000"/>
              </a:lnSpc>
              <a:buClr>
                <a:srgbClr val="f2f2f2"/>
              </a:buClr>
              <a:buFont typeface="Arial"/>
              <a:buChar char="●"/>
              <a:tabLst>
                <a:tab algn="l" pos="0"/>
              </a:tabLst>
            </a:pPr>
            <a:r>
              <a:rPr b="0" lang="en-US" sz="2800" spc="-1" strike="noStrike">
                <a:solidFill>
                  <a:srgbClr val="f2f2f2"/>
                </a:solidFill>
                <a:latin typeface="Arial"/>
                <a:ea typeface="Arial"/>
              </a:rPr>
              <a:t>March 1 10:00 am-12:00 pm Harry G Daniels field's containers (behind field 2) </a:t>
            </a:r>
            <a:r>
              <a:rPr b="0" i="1" lang="en-US" sz="2800" spc="-1" strike="noStrike">
                <a:solidFill>
                  <a:srgbClr val="f2f2f2"/>
                </a:solidFill>
                <a:latin typeface="Arial"/>
                <a:ea typeface="Arial"/>
              </a:rPr>
              <a:t>This will be the final fitting!</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1108440" y="0"/>
            <a:ext cx="6857280" cy="107496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660066"/>
                </a:solidFill>
                <a:latin typeface="Arial Black"/>
                <a:ea typeface="Arial Black"/>
              </a:rPr>
              <a:t>Uniforms</a:t>
            </a:r>
            <a:endParaRPr b="0" lang="en-US" sz="3600" spc="-1" strike="noStrike">
              <a:solidFill>
                <a:srgbClr val="000000"/>
              </a:solidFill>
              <a:latin typeface="Arial"/>
            </a:endParaRPr>
          </a:p>
        </p:txBody>
      </p:sp>
      <p:sp>
        <p:nvSpPr>
          <p:cNvPr id="295" name="PlaceHolder 2"/>
          <p:cNvSpPr>
            <a:spLocks noGrp="1"/>
          </p:cNvSpPr>
          <p:nvPr>
            <p:ph/>
          </p:nvPr>
        </p:nvSpPr>
        <p:spPr>
          <a:xfrm>
            <a:off x="0" y="1075680"/>
            <a:ext cx="9143640" cy="5724720"/>
          </a:xfrm>
          <a:prstGeom prst="rect">
            <a:avLst/>
          </a:prstGeom>
          <a:noFill/>
          <a:ln w="0">
            <a:noFill/>
          </a:ln>
        </p:spPr>
        <p:txBody>
          <a:bodyPr lIns="82080" rIns="82080" tIns="41040" bIns="41040" anchor="t">
            <a:noAutofit/>
          </a:bodyPr>
          <a:p>
            <a:pPr indent="0">
              <a:lnSpc>
                <a:spcPct val="100000"/>
              </a:lnSpc>
              <a:buNone/>
              <a:tabLst>
                <a:tab algn="l" pos="0"/>
              </a:tabLst>
            </a:pPr>
            <a:r>
              <a:rPr b="1" i="1" lang="en-US" sz="2200" spc="-1" strike="noStrike" u="sng">
                <a:solidFill>
                  <a:schemeClr val="lt1"/>
                </a:solidFill>
                <a:uFillTx/>
                <a:latin typeface="Arial"/>
                <a:ea typeface="Arial"/>
              </a:rPr>
              <a:t>Managers must submit Player Information spreadsheet by Feb 28.</a:t>
            </a:r>
            <a:endParaRPr b="0" lang="en-US" sz="2200" spc="-1" strike="noStrike">
              <a:solidFill>
                <a:srgbClr val="000000"/>
              </a:solidFill>
              <a:latin typeface="Arial"/>
            </a:endParaRPr>
          </a:p>
          <a:p>
            <a:pPr indent="0">
              <a:lnSpc>
                <a:spcPct val="100000"/>
              </a:lnSpc>
              <a:spcBef>
                <a:spcPts val="601"/>
              </a:spcBef>
              <a:buNone/>
              <a:tabLst>
                <a:tab algn="l" pos="0"/>
              </a:tabLst>
            </a:pPr>
            <a:endParaRPr b="0" lang="en-US" sz="2200" spc="-1" strike="noStrike">
              <a:solidFill>
                <a:srgbClr val="000000"/>
              </a:solidFill>
              <a:latin typeface="Arial"/>
            </a:endParaRPr>
          </a:p>
          <a:p>
            <a:pPr indent="0">
              <a:lnSpc>
                <a:spcPct val="100000"/>
              </a:lnSpc>
              <a:spcBef>
                <a:spcPts val="601"/>
              </a:spcBef>
              <a:buNone/>
              <a:tabLst>
                <a:tab algn="l" pos="0"/>
              </a:tabLst>
            </a:pPr>
            <a:r>
              <a:rPr b="0" lang="en-US" sz="2200" spc="-1" strike="noStrike">
                <a:solidFill>
                  <a:srgbClr val="f2f2f2"/>
                </a:solidFill>
                <a:latin typeface="Arial"/>
                <a:ea typeface="Arial"/>
              </a:rPr>
              <a:t>This will be confirmation (via phone) for name (jersey and hat), size, and number. Sizing is conducted by the Uniform Committee.</a:t>
            </a:r>
            <a:endParaRPr b="0" lang="en-US" sz="2200" spc="-1" strike="noStrike">
              <a:solidFill>
                <a:srgbClr val="000000"/>
              </a:solidFill>
              <a:latin typeface="Arial"/>
            </a:endParaRPr>
          </a:p>
          <a:p>
            <a:pPr indent="0">
              <a:lnSpc>
                <a:spcPct val="100000"/>
              </a:lnSpc>
              <a:spcBef>
                <a:spcPts val="601"/>
              </a:spcBef>
              <a:buNone/>
              <a:tabLst>
                <a:tab algn="l" pos="0"/>
              </a:tabLst>
            </a:pPr>
            <a:endParaRPr b="0" lang="en-US" sz="2200" spc="-1" strike="noStrike">
              <a:solidFill>
                <a:srgbClr val="000000"/>
              </a:solidFill>
              <a:latin typeface="Arial"/>
            </a:endParaRPr>
          </a:p>
          <a:p>
            <a:pPr indent="0">
              <a:lnSpc>
                <a:spcPct val="100000"/>
              </a:lnSpc>
              <a:spcBef>
                <a:spcPts val="601"/>
              </a:spcBef>
              <a:buNone/>
              <a:tabLst>
                <a:tab algn="l" pos="0"/>
              </a:tabLst>
            </a:pPr>
            <a:r>
              <a:rPr b="0" lang="en-US" sz="2200" spc="-1" strike="noStrike">
                <a:solidFill>
                  <a:srgbClr val="f2f2f2"/>
                </a:solidFill>
                <a:latin typeface="Arial"/>
                <a:ea typeface="Arial"/>
              </a:rPr>
              <a:t>Hat Embroidery for all levels and LL Patches (excluding Buddy Ball) sewn on prior to Uniform Distribution (Included in registration fee) </a:t>
            </a: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r>
              <a:rPr b="0" lang="en-US" sz="2200" spc="-1" strike="noStrike">
                <a:solidFill>
                  <a:srgbClr val="f2f2f2"/>
                </a:solidFill>
                <a:latin typeface="Arial"/>
                <a:ea typeface="Arial"/>
              </a:rPr>
              <a:t>Add you and your Assistant Coaches Jersey’s (full names and sizes) to your Player Information Spreadsheet at the bottom, and they will be packaged with team jersey pick-up ($25 each due at pick-up – Manager Jersey included if you meet all preseason requirements) </a:t>
            </a: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endParaRPr b="0" lang="en-US" sz="2200" spc="-1" strike="noStrike">
              <a:solidFill>
                <a:srgbClr val="000000"/>
              </a:solidFill>
              <a:latin typeface="Arial"/>
            </a:endParaRPr>
          </a:p>
          <a:p>
            <a:pPr indent="0">
              <a:lnSpc>
                <a:spcPct val="100000"/>
              </a:lnSpc>
              <a:buNone/>
              <a:tabLst>
                <a:tab algn="l" pos="0"/>
              </a:tabLst>
            </a:pPr>
            <a:r>
              <a:rPr b="0" lang="en-US" sz="2200" spc="-1" strike="noStrike">
                <a:solidFill>
                  <a:schemeClr val="lt1"/>
                </a:solidFill>
                <a:latin typeface="Arial"/>
                <a:ea typeface="Arial"/>
              </a:rPr>
              <a:t>Little League Patches (Left Sleeve)</a:t>
            </a:r>
            <a:endParaRPr b="0" lang="en-US" sz="2200" spc="-1" strike="noStrike">
              <a:solidFill>
                <a:srgbClr val="000000"/>
              </a:solidFill>
              <a:latin typeface="Arial"/>
            </a:endParaRPr>
          </a:p>
          <a:p>
            <a:pPr indent="0">
              <a:lnSpc>
                <a:spcPct val="100000"/>
              </a:lnSpc>
              <a:buNone/>
              <a:tabLst>
                <a:tab algn="l" pos="0"/>
              </a:tabLst>
            </a:pPr>
            <a:r>
              <a:rPr b="0" lang="en-US" sz="2200" spc="-1" strike="noStrike">
                <a:solidFill>
                  <a:schemeClr val="lt1"/>
                </a:solidFill>
                <a:latin typeface="Arial"/>
                <a:ea typeface="Arial"/>
              </a:rPr>
              <a:t>Lou Can Press Them On - $28/team</a:t>
            </a:r>
            <a:endParaRPr b="0" lang="en-US" sz="2200" spc="-1" strike="noStrike">
              <a:solidFill>
                <a:srgbClr val="000000"/>
              </a:solidFill>
              <a:latin typeface="Arial"/>
            </a:endParaRPr>
          </a:p>
          <a:p>
            <a:pPr indent="0">
              <a:lnSpc>
                <a:spcPct val="100000"/>
              </a:lnSpc>
              <a:buNone/>
              <a:tabLst>
                <a:tab algn="l" pos="0"/>
              </a:tabLst>
            </a:pPr>
            <a:r>
              <a:rPr b="0" lang="en-US" sz="2200" spc="-1" strike="noStrike">
                <a:solidFill>
                  <a:schemeClr val="lt1"/>
                </a:solidFill>
                <a:latin typeface="Arial"/>
                <a:ea typeface="Arial"/>
              </a:rPr>
              <a:t>Deliver to Lou @ 8717 Privet Drive</a:t>
            </a:r>
            <a:endParaRPr b="0" lang="en-US" sz="2200" spc="-1" strike="noStrike">
              <a:solidFill>
                <a:srgbClr val="000000"/>
              </a:solidFill>
              <a:latin typeface="Arial"/>
            </a:endParaRPr>
          </a:p>
          <a:p>
            <a:pPr indent="0">
              <a:lnSpc>
                <a:spcPct val="100000"/>
              </a:lnSpc>
              <a:buNone/>
              <a:tabLst>
                <a:tab algn="l" pos="0"/>
              </a:tabLst>
            </a:pPr>
            <a:r>
              <a:rPr b="0" lang="en-US" sz="2200" spc="-1" strike="noStrike">
                <a:solidFill>
                  <a:schemeClr val="lt1"/>
                </a:solidFill>
                <a:latin typeface="Arial"/>
                <a:ea typeface="Arial"/>
              </a:rPr>
              <a:t>Hat Embroidery - Many Resources Around</a:t>
            </a:r>
            <a:endParaRPr b="0" lang="en-US" sz="2200" spc="-1" strike="noStrike">
              <a:solidFill>
                <a:srgbClr val="000000"/>
              </a:solidFill>
              <a:latin typeface="Arial"/>
            </a:endParaRPr>
          </a:p>
          <a:p>
            <a:pPr indent="0">
              <a:lnSpc>
                <a:spcPct val="100000"/>
              </a:lnSpc>
              <a:buNone/>
              <a:tabLst>
                <a:tab algn="l" pos="0"/>
              </a:tabLst>
            </a:pPr>
            <a:r>
              <a:rPr b="0" lang="en-US" sz="2200" spc="-1" strike="noStrike">
                <a:solidFill>
                  <a:schemeClr val="lt1"/>
                </a:solidFill>
                <a:latin typeface="Arial"/>
                <a:ea typeface="Arial"/>
              </a:rPr>
              <a:t>Additional Hats &amp; Jerseys Available – April 5th after Manager Meeting and Opening Day</a:t>
            </a:r>
            <a:endParaRPr b="0" lang="en-US"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6" name="Google Shape;294;p21" descr=""/>
          <p:cNvPicPr/>
          <p:nvPr/>
        </p:nvPicPr>
        <p:blipFill>
          <a:blip r:embed="rId1"/>
          <a:stretch/>
        </p:blipFill>
        <p:spPr>
          <a:xfrm>
            <a:off x="331560" y="971280"/>
            <a:ext cx="5418000" cy="5364000"/>
          </a:xfrm>
          <a:prstGeom prst="rect">
            <a:avLst/>
          </a:prstGeom>
          <a:ln w="0">
            <a:noFill/>
          </a:ln>
        </p:spPr>
      </p:pic>
      <p:sp>
        <p:nvSpPr>
          <p:cNvPr id="297" name="Google Shape;295;p21"/>
          <p:cNvSpPr/>
          <p:nvPr/>
        </p:nvSpPr>
        <p:spPr>
          <a:xfrm>
            <a:off x="5749560" y="1045080"/>
            <a:ext cx="3394080" cy="4721760"/>
          </a:xfrm>
          <a:prstGeom prst="rect">
            <a:avLst/>
          </a:prstGeom>
          <a:noFill/>
          <a:ln w="0">
            <a:noFill/>
          </a:ln>
        </p:spPr>
        <p:style>
          <a:lnRef idx="0"/>
          <a:fillRef idx="0"/>
          <a:effectRef idx="0"/>
          <a:fontRef idx="minor"/>
        </p:style>
        <p:txBody>
          <a:bodyPr anchor="t">
            <a:spAutoFit/>
          </a:bodyPr>
          <a:p>
            <a:pPr marL="342720" indent="-342720">
              <a:lnSpc>
                <a:spcPct val="100000"/>
              </a:lnSpc>
              <a:buClr>
                <a:srgbClr val="ffffff"/>
              </a:buClr>
              <a:buFont typeface="Arial"/>
              <a:buAutoNum type="arabicPeriod"/>
            </a:pPr>
            <a:r>
              <a:rPr b="1" lang="en-US" sz="1600" spc="-1" strike="noStrike">
                <a:solidFill>
                  <a:schemeClr val="lt1"/>
                </a:solidFill>
                <a:latin typeface="Arial"/>
                <a:ea typeface="Arial"/>
              </a:rPr>
              <a:t>Validate spelling of last name</a:t>
            </a:r>
            <a:endParaRPr b="0" lang="en-US" sz="1600" spc="-1" strike="noStrike">
              <a:solidFill>
                <a:srgbClr val="000000"/>
              </a:solidFill>
              <a:latin typeface="Arial"/>
            </a:endParaRPr>
          </a:p>
          <a:p>
            <a:pPr marL="342720" indent="-342720">
              <a:lnSpc>
                <a:spcPct val="100000"/>
              </a:lnSpc>
              <a:buClr>
                <a:srgbClr val="ffffff"/>
              </a:buClr>
              <a:buFont typeface="Arial"/>
              <a:buAutoNum type="arabicPeriod"/>
            </a:pPr>
            <a:r>
              <a:rPr b="1" lang="en-US" sz="1600" spc="-1" strike="noStrike">
                <a:solidFill>
                  <a:schemeClr val="lt1"/>
                </a:solidFill>
                <a:latin typeface="Arial"/>
                <a:ea typeface="Arial"/>
              </a:rPr>
              <a:t>No duplicate numbers</a:t>
            </a:r>
            <a:endParaRPr b="0" lang="en-US" sz="1600" spc="-1" strike="noStrike">
              <a:solidFill>
                <a:srgbClr val="000000"/>
              </a:solidFill>
              <a:latin typeface="Arial"/>
            </a:endParaRPr>
          </a:p>
          <a:p>
            <a:pPr marL="342720" indent="-342720">
              <a:lnSpc>
                <a:spcPct val="100000"/>
              </a:lnSpc>
              <a:buClr>
                <a:srgbClr val="ffffff"/>
              </a:buClr>
              <a:buFont typeface="Arial"/>
              <a:buAutoNum type="arabicPeriod"/>
            </a:pPr>
            <a:r>
              <a:rPr b="1" lang="en-US" sz="1600" spc="-1" strike="noStrike">
                <a:solidFill>
                  <a:schemeClr val="lt1"/>
                </a:solidFill>
                <a:latin typeface="Arial"/>
                <a:ea typeface="Arial"/>
              </a:rPr>
              <a:t>Jersey Size: Use code from “Uniform Team Only” box no substitutes – Notify Uniforms if size not listed in box for submission</a:t>
            </a:r>
            <a:endParaRPr b="0" lang="en-US" sz="1600" spc="-1" strike="noStrike">
              <a:solidFill>
                <a:srgbClr val="000000"/>
              </a:solidFill>
              <a:latin typeface="Arial"/>
            </a:endParaRPr>
          </a:p>
          <a:p>
            <a:pPr marL="342720" indent="-342720">
              <a:lnSpc>
                <a:spcPct val="100000"/>
              </a:lnSpc>
              <a:buClr>
                <a:srgbClr val="ffffff"/>
              </a:buClr>
              <a:buFont typeface="Arial"/>
              <a:buAutoNum type="arabicPeriod"/>
            </a:pPr>
            <a:r>
              <a:rPr b="1" lang="en-US" sz="1600" spc="-1" strike="noStrike">
                <a:solidFill>
                  <a:schemeClr val="lt1"/>
                </a:solidFill>
                <a:latin typeface="Arial"/>
                <a:ea typeface="Arial"/>
              </a:rPr>
              <a:t>Pant Size: Grey out all players that have “NO” on player list below – Do Not put Size</a:t>
            </a:r>
            <a:endParaRPr b="0" lang="en-US" sz="1600" spc="-1" strike="noStrike">
              <a:solidFill>
                <a:srgbClr val="000000"/>
              </a:solidFill>
              <a:latin typeface="Arial"/>
            </a:endParaRPr>
          </a:p>
          <a:p>
            <a:pPr marL="342720" indent="-342720">
              <a:lnSpc>
                <a:spcPct val="100000"/>
              </a:lnSpc>
              <a:buClr>
                <a:srgbClr val="ffffff"/>
              </a:buClr>
              <a:buFont typeface="Arial"/>
              <a:buAutoNum type="arabicPeriod"/>
            </a:pPr>
            <a:r>
              <a:rPr b="1" lang="en-US" sz="1600" spc="-1" strike="noStrike">
                <a:solidFill>
                  <a:schemeClr val="lt1"/>
                </a:solidFill>
                <a:latin typeface="Arial"/>
                <a:ea typeface="Arial"/>
              </a:rPr>
              <a:t>Pant Size: Use code from “Uniform Team Only” box no substitutes – Notify Uniforms if size not listed in box for submission</a:t>
            </a:r>
            <a:endParaRPr b="0" lang="en-US" sz="1600" spc="-1" strike="noStrike">
              <a:solidFill>
                <a:srgbClr val="000000"/>
              </a:solidFill>
              <a:latin typeface="Arial"/>
            </a:endParaRPr>
          </a:p>
          <a:p>
            <a:pPr marL="342720" indent="-342720">
              <a:lnSpc>
                <a:spcPct val="100000"/>
              </a:lnSpc>
              <a:buClr>
                <a:srgbClr val="ffffff"/>
              </a:buClr>
              <a:buFont typeface="Arial"/>
              <a:buAutoNum type="arabicPeriod"/>
            </a:pPr>
            <a:r>
              <a:rPr b="1" lang="en-US" sz="1600" spc="-1" strike="noStrike">
                <a:solidFill>
                  <a:schemeClr val="lt1"/>
                </a:solidFill>
                <a:latin typeface="Arial"/>
                <a:ea typeface="Arial"/>
              </a:rPr>
              <a:t>Hat Stitching: First name, last name, or appropriate nickname</a:t>
            </a:r>
            <a:endParaRPr b="0" lang="en-US" sz="1600" spc="-1" strike="noStrike">
              <a:solidFill>
                <a:srgbClr val="000000"/>
              </a:solidFill>
              <a:latin typeface="Arial"/>
            </a:endParaRPr>
          </a:p>
        </p:txBody>
      </p:sp>
      <p:sp>
        <p:nvSpPr>
          <p:cNvPr id="298" name="Google Shape;296;p21"/>
          <p:cNvSpPr/>
          <p:nvPr/>
        </p:nvSpPr>
        <p:spPr>
          <a:xfrm>
            <a:off x="1108440" y="0"/>
            <a:ext cx="6857640" cy="667800"/>
          </a:xfrm>
          <a:prstGeom prst="rect">
            <a:avLst/>
          </a:prstGeom>
          <a:noFill/>
          <a:ln w="0">
            <a:noFill/>
          </a:ln>
        </p:spPr>
        <p:style>
          <a:lnRef idx="0"/>
          <a:fillRef idx="0"/>
          <a:effectRef idx="0"/>
          <a:fontRef idx="minor"/>
        </p:style>
        <p:txBody>
          <a:bodyPr anchor="ctr">
            <a:noAutofit/>
          </a:bodyPr>
          <a:p>
            <a:pPr algn="ctr">
              <a:lnSpc>
                <a:spcPct val="90000"/>
              </a:lnSpc>
              <a:tabLst>
                <a:tab algn="l" pos="0"/>
              </a:tabLst>
            </a:pPr>
            <a:r>
              <a:rPr b="0" lang="en-US" sz="3200" spc="-1" strike="noStrike">
                <a:solidFill>
                  <a:srgbClr val="660066"/>
                </a:solidFill>
                <a:latin typeface="Arial Black"/>
                <a:ea typeface="Arial Black"/>
              </a:rPr>
              <a:t>Uniforms - Player Information</a:t>
            </a:r>
            <a:endParaRPr b="0" lang="en-US" sz="3200" spc="-1" strike="noStrike">
              <a:solidFill>
                <a:srgbClr val="000000"/>
              </a:solidFill>
              <a:latin typeface="Arial"/>
            </a:endParaRPr>
          </a:p>
        </p:txBody>
      </p:sp>
      <p:sp>
        <p:nvSpPr>
          <p:cNvPr id="299" name="Google Shape;297;p21"/>
          <p:cNvSpPr/>
          <p:nvPr/>
        </p:nvSpPr>
        <p:spPr>
          <a:xfrm>
            <a:off x="524520" y="334080"/>
            <a:ext cx="7999560" cy="667800"/>
          </a:xfrm>
          <a:prstGeom prst="rect">
            <a:avLst/>
          </a:prstGeom>
          <a:noFill/>
          <a:ln w="0">
            <a:noFill/>
          </a:ln>
        </p:spPr>
        <p:style>
          <a:lnRef idx="0"/>
          <a:fillRef idx="0"/>
          <a:effectRef idx="0"/>
          <a:fontRef idx="minor"/>
        </p:style>
        <p:txBody>
          <a:bodyPr anchor="b">
            <a:normAutofit/>
          </a:bodyPr>
          <a:p>
            <a:pPr algn="ctr">
              <a:lnSpc>
                <a:spcPct val="90000"/>
              </a:lnSpc>
              <a:tabLst>
                <a:tab algn="l" pos="0"/>
              </a:tabLst>
            </a:pPr>
            <a:r>
              <a:rPr b="0" lang="en-US" sz="2200" spc="-1" strike="noStrike">
                <a:solidFill>
                  <a:srgbClr val="ff0000"/>
                </a:solidFill>
                <a:latin typeface="Arial Black"/>
                <a:ea typeface="Arial Black"/>
              </a:rPr>
              <a:t>Due to Uniforms by Feb 28 – Don’t Be Late!</a:t>
            </a:r>
            <a:endParaRPr b="0" lang="en-US" sz="2200" spc="-1" strike="noStrike">
              <a:solidFill>
                <a:srgbClr val="000000"/>
              </a:solidFill>
              <a:latin typeface="Arial"/>
            </a:endParaRPr>
          </a:p>
        </p:txBody>
      </p:sp>
      <p:sp>
        <p:nvSpPr>
          <p:cNvPr id="300" name="Google Shape;298;p21"/>
          <p:cNvSpPr/>
          <p:nvPr/>
        </p:nvSpPr>
        <p:spPr>
          <a:xfrm>
            <a:off x="768600" y="1882440"/>
            <a:ext cx="491400" cy="383040"/>
          </a:xfrm>
          <a:prstGeom prst="ellipse">
            <a:avLst/>
          </a:prstGeom>
          <a:solidFill>
            <a:srgbClr val="ffc000"/>
          </a:solidFill>
          <a:ln w="12700">
            <a:solidFill>
              <a:srgbClr val="000000"/>
            </a:solidFill>
            <a:miter/>
          </a:ln>
        </p:spPr>
        <p:style>
          <a:lnRef idx="0"/>
          <a:fillRef idx="0"/>
          <a:effectRef idx="0"/>
          <a:fontRef idx="minor"/>
        </p:style>
        <p:txBody>
          <a:bodyPr lIns="82080" rIns="82080" tIns="41040" bIns="41040" anchor="ctr">
            <a:noAutofit/>
          </a:bodyPr>
          <a:p>
            <a:pPr algn="ctr">
              <a:lnSpc>
                <a:spcPct val="100000"/>
              </a:lnSpc>
              <a:tabLst>
                <a:tab algn="l" pos="0"/>
              </a:tabLst>
            </a:pPr>
            <a:r>
              <a:rPr b="0" lang="en-US" sz="1800" spc="-1" strike="noStrike">
                <a:solidFill>
                  <a:schemeClr val="dk1"/>
                </a:solidFill>
                <a:latin typeface="Arial"/>
                <a:ea typeface="Arial"/>
              </a:rPr>
              <a:t>1</a:t>
            </a:r>
            <a:endParaRPr b="0" lang="en-US" sz="1800" spc="-1" strike="noStrike">
              <a:solidFill>
                <a:srgbClr val="000000"/>
              </a:solidFill>
              <a:latin typeface="Arial"/>
            </a:endParaRPr>
          </a:p>
        </p:txBody>
      </p:sp>
      <p:sp>
        <p:nvSpPr>
          <p:cNvPr id="301" name="Google Shape;299;p21"/>
          <p:cNvSpPr/>
          <p:nvPr/>
        </p:nvSpPr>
        <p:spPr>
          <a:xfrm>
            <a:off x="5016600" y="1882440"/>
            <a:ext cx="491400" cy="383040"/>
          </a:xfrm>
          <a:prstGeom prst="ellipse">
            <a:avLst/>
          </a:prstGeom>
          <a:solidFill>
            <a:srgbClr val="ffc000"/>
          </a:solidFill>
          <a:ln w="12700">
            <a:solidFill>
              <a:srgbClr val="000000"/>
            </a:solidFill>
            <a:miter/>
          </a:ln>
        </p:spPr>
        <p:style>
          <a:lnRef idx="0"/>
          <a:fillRef idx="0"/>
          <a:effectRef idx="0"/>
          <a:fontRef idx="minor"/>
        </p:style>
        <p:txBody>
          <a:bodyPr lIns="82080" rIns="82080" tIns="41040" bIns="41040" anchor="ctr">
            <a:noAutofit/>
          </a:bodyPr>
          <a:p>
            <a:pPr algn="ctr">
              <a:lnSpc>
                <a:spcPct val="100000"/>
              </a:lnSpc>
              <a:tabLst>
                <a:tab algn="l" pos="0"/>
              </a:tabLst>
            </a:pPr>
            <a:r>
              <a:rPr b="0" lang="en-US" sz="1800" spc="-1" strike="noStrike">
                <a:solidFill>
                  <a:schemeClr val="dk1"/>
                </a:solidFill>
                <a:latin typeface="Arial"/>
                <a:ea typeface="Arial"/>
              </a:rPr>
              <a:t>6</a:t>
            </a:r>
            <a:endParaRPr b="0" lang="en-US" sz="1800" spc="-1" strike="noStrike">
              <a:solidFill>
                <a:srgbClr val="000000"/>
              </a:solidFill>
              <a:latin typeface="Arial"/>
            </a:endParaRPr>
          </a:p>
        </p:txBody>
      </p:sp>
      <p:sp>
        <p:nvSpPr>
          <p:cNvPr id="302" name="Google Shape;300;p21"/>
          <p:cNvSpPr/>
          <p:nvPr/>
        </p:nvSpPr>
        <p:spPr>
          <a:xfrm>
            <a:off x="4092480" y="1882440"/>
            <a:ext cx="491400" cy="383040"/>
          </a:xfrm>
          <a:prstGeom prst="ellipse">
            <a:avLst/>
          </a:prstGeom>
          <a:solidFill>
            <a:srgbClr val="ffc000"/>
          </a:solidFill>
          <a:ln w="12700">
            <a:solidFill>
              <a:srgbClr val="000000"/>
            </a:solidFill>
            <a:miter/>
          </a:ln>
        </p:spPr>
        <p:style>
          <a:lnRef idx="0"/>
          <a:fillRef idx="0"/>
          <a:effectRef idx="0"/>
          <a:fontRef idx="minor"/>
        </p:style>
        <p:txBody>
          <a:bodyPr lIns="82080" rIns="82080" tIns="41040" bIns="41040" anchor="ctr">
            <a:noAutofit/>
          </a:bodyPr>
          <a:p>
            <a:pPr algn="ctr">
              <a:lnSpc>
                <a:spcPct val="100000"/>
              </a:lnSpc>
              <a:tabLst>
                <a:tab algn="l" pos="0"/>
              </a:tabLst>
            </a:pPr>
            <a:r>
              <a:rPr b="0" lang="en-US" sz="1000" spc="-1" strike="noStrike">
                <a:solidFill>
                  <a:schemeClr val="dk1"/>
                </a:solidFill>
                <a:latin typeface="Arial"/>
                <a:ea typeface="Arial"/>
              </a:rPr>
              <a:t>4/5</a:t>
            </a:r>
            <a:endParaRPr b="0" lang="en-US" sz="1000" spc="-1" strike="noStrike">
              <a:solidFill>
                <a:srgbClr val="000000"/>
              </a:solidFill>
              <a:latin typeface="Arial"/>
            </a:endParaRPr>
          </a:p>
        </p:txBody>
      </p:sp>
      <p:sp>
        <p:nvSpPr>
          <p:cNvPr id="303" name="Google Shape;301;p21"/>
          <p:cNvSpPr/>
          <p:nvPr/>
        </p:nvSpPr>
        <p:spPr>
          <a:xfrm>
            <a:off x="3058560" y="1867320"/>
            <a:ext cx="491400" cy="383040"/>
          </a:xfrm>
          <a:prstGeom prst="ellipse">
            <a:avLst/>
          </a:prstGeom>
          <a:solidFill>
            <a:srgbClr val="ffc000"/>
          </a:solidFill>
          <a:ln w="12700">
            <a:solidFill>
              <a:srgbClr val="000000"/>
            </a:solidFill>
            <a:miter/>
          </a:ln>
        </p:spPr>
        <p:style>
          <a:lnRef idx="0"/>
          <a:fillRef idx="0"/>
          <a:effectRef idx="0"/>
          <a:fontRef idx="minor"/>
        </p:style>
        <p:txBody>
          <a:bodyPr lIns="82080" rIns="82080" tIns="41040" bIns="41040" anchor="ctr">
            <a:noAutofit/>
          </a:bodyPr>
          <a:p>
            <a:pPr algn="ctr">
              <a:lnSpc>
                <a:spcPct val="100000"/>
              </a:lnSpc>
              <a:tabLst>
                <a:tab algn="l" pos="0"/>
              </a:tabLst>
            </a:pPr>
            <a:r>
              <a:rPr b="0" lang="en-US" sz="1800" spc="-1" strike="noStrike">
                <a:solidFill>
                  <a:schemeClr val="dk1"/>
                </a:solidFill>
                <a:latin typeface="Arial"/>
                <a:ea typeface="Arial"/>
              </a:rPr>
              <a:t>3</a:t>
            </a:r>
            <a:endParaRPr b="0" lang="en-US" sz="1800" spc="-1" strike="noStrike">
              <a:solidFill>
                <a:srgbClr val="000000"/>
              </a:solidFill>
              <a:latin typeface="Arial"/>
            </a:endParaRPr>
          </a:p>
        </p:txBody>
      </p:sp>
      <p:sp>
        <p:nvSpPr>
          <p:cNvPr id="304" name="Google Shape;302;p21"/>
          <p:cNvSpPr/>
          <p:nvPr/>
        </p:nvSpPr>
        <p:spPr>
          <a:xfrm>
            <a:off x="2043720" y="1867320"/>
            <a:ext cx="491400" cy="383040"/>
          </a:xfrm>
          <a:prstGeom prst="ellipse">
            <a:avLst/>
          </a:prstGeom>
          <a:solidFill>
            <a:srgbClr val="ffc000"/>
          </a:solidFill>
          <a:ln w="12700">
            <a:solidFill>
              <a:srgbClr val="000000"/>
            </a:solidFill>
            <a:miter/>
          </a:ln>
        </p:spPr>
        <p:style>
          <a:lnRef idx="0"/>
          <a:fillRef idx="0"/>
          <a:effectRef idx="0"/>
          <a:fontRef idx="minor"/>
        </p:style>
        <p:txBody>
          <a:bodyPr lIns="82080" rIns="82080" tIns="41040" bIns="41040" anchor="ctr">
            <a:noAutofit/>
          </a:bodyPr>
          <a:p>
            <a:pPr algn="ctr">
              <a:lnSpc>
                <a:spcPct val="100000"/>
              </a:lnSpc>
              <a:tabLst>
                <a:tab algn="l" pos="0"/>
              </a:tabLst>
            </a:pPr>
            <a:r>
              <a:rPr b="0" lang="en-US" sz="1800" spc="-1" strike="noStrike">
                <a:solidFill>
                  <a:schemeClr val="dk1"/>
                </a:solidFill>
                <a:latin typeface="Arial"/>
                <a:ea typeface="Arial"/>
              </a:rPr>
              <a:t>2</a:t>
            </a:r>
            <a:endParaRPr b="0" lang="en-US" sz="1800" spc="-1" strike="noStrike">
              <a:solidFill>
                <a:srgbClr val="000000"/>
              </a:solidFill>
              <a:latin typeface="Arial"/>
            </a:endParaRPr>
          </a:p>
        </p:txBody>
      </p:sp>
      <p:sp>
        <p:nvSpPr>
          <p:cNvPr id="305" name="Google Shape;303;p21"/>
          <p:cNvSpPr/>
          <p:nvPr/>
        </p:nvSpPr>
        <p:spPr>
          <a:xfrm>
            <a:off x="1428480" y="3429000"/>
            <a:ext cx="3475440" cy="630360"/>
          </a:xfrm>
          <a:prstGeom prst="rect">
            <a:avLst/>
          </a:prstGeom>
          <a:solidFill>
            <a:schemeClr val="lt1"/>
          </a:solidFill>
          <a:ln w="0">
            <a:noFill/>
          </a:ln>
        </p:spPr>
        <p:style>
          <a:lnRef idx="0"/>
          <a:fillRef idx="0"/>
          <a:effectRef idx="0"/>
          <a:fontRef idx="minor"/>
        </p:style>
        <p:txBody>
          <a:bodyPr lIns="82080" rIns="82080" tIns="41040" bIns="41040" anchor="t">
            <a:spAutoFit/>
          </a:bodyPr>
          <a:p>
            <a:pPr algn="ctr">
              <a:lnSpc>
                <a:spcPct val="100000"/>
              </a:lnSpc>
              <a:tabLst>
                <a:tab algn="l" pos="0"/>
              </a:tabLst>
            </a:pPr>
            <a:r>
              <a:rPr b="0" lang="en-US" sz="1800" spc="-1" strike="noStrike">
                <a:solidFill>
                  <a:srgbClr val="ff0000"/>
                </a:solidFill>
                <a:latin typeface="Arial"/>
                <a:ea typeface="Arial"/>
              </a:rPr>
              <a:t>Do Not Enter Any Information In “UNIFORM TEAM ONLY” Box</a:t>
            </a:r>
            <a:endParaRPr b="0" lang="en-US" sz="1800" spc="-1" strike="noStrike">
              <a:solidFill>
                <a:srgbClr val="000000"/>
              </a:solidFill>
              <a:latin typeface="Arial"/>
            </a:endParaRPr>
          </a:p>
        </p:txBody>
      </p:sp>
      <p:sp>
        <p:nvSpPr>
          <p:cNvPr id="306" name="Google Shape;304;p21"/>
          <p:cNvSpPr/>
          <p:nvPr/>
        </p:nvSpPr>
        <p:spPr>
          <a:xfrm>
            <a:off x="391680" y="5429160"/>
            <a:ext cx="3307320" cy="630360"/>
          </a:xfrm>
          <a:prstGeom prst="rect">
            <a:avLst/>
          </a:prstGeom>
          <a:solidFill>
            <a:schemeClr val="lt1"/>
          </a:solidFill>
          <a:ln w="0">
            <a:noFill/>
          </a:ln>
        </p:spPr>
        <p:style>
          <a:lnRef idx="0"/>
          <a:fillRef idx="0"/>
          <a:effectRef idx="0"/>
          <a:fontRef idx="minor"/>
        </p:style>
        <p:txBody>
          <a:bodyPr lIns="82080" rIns="82080" tIns="41040" bIns="41040" anchor="t">
            <a:spAutoFit/>
          </a:bodyPr>
          <a:p>
            <a:pPr>
              <a:lnSpc>
                <a:spcPct val="100000"/>
              </a:lnSpc>
              <a:tabLst>
                <a:tab algn="l" pos="0"/>
              </a:tabLst>
            </a:pPr>
            <a:r>
              <a:rPr b="1" lang="en-US" sz="1800" spc="-1" strike="noStrike">
                <a:solidFill>
                  <a:srgbClr val="800080"/>
                </a:solidFill>
                <a:latin typeface="Arial"/>
                <a:ea typeface="Arial"/>
              </a:rPr>
              <a:t>Enter Full Name and Size for </a:t>
            </a:r>
            <a:endParaRPr b="0" lang="en-US" sz="1800" spc="-1" strike="noStrike">
              <a:solidFill>
                <a:srgbClr val="000000"/>
              </a:solidFill>
              <a:latin typeface="Arial"/>
            </a:endParaRPr>
          </a:p>
          <a:p>
            <a:pPr>
              <a:lnSpc>
                <a:spcPct val="100000"/>
              </a:lnSpc>
              <a:tabLst>
                <a:tab algn="l" pos="0"/>
              </a:tabLst>
            </a:pPr>
            <a:r>
              <a:rPr b="1" lang="en-US" sz="1800" spc="-1" strike="noStrike">
                <a:solidFill>
                  <a:srgbClr val="800080"/>
                </a:solidFill>
                <a:latin typeface="Arial"/>
                <a:ea typeface="Arial"/>
              </a:rPr>
              <a:t>Manager and Asst Coaches</a:t>
            </a:r>
            <a:endParaRPr b="0" lang="en-US" sz="1800" spc="-1" strike="noStrike">
              <a:solidFill>
                <a:srgbClr val="000000"/>
              </a:solidFill>
              <a:latin typeface="Arial"/>
            </a:endParaRPr>
          </a:p>
        </p:txBody>
      </p:sp>
      <p:sp>
        <p:nvSpPr>
          <p:cNvPr id="307" name="Google Shape;305;p21"/>
          <p:cNvSpPr/>
          <p:nvPr/>
        </p:nvSpPr>
        <p:spPr>
          <a:xfrm>
            <a:off x="5326920" y="5816880"/>
            <a:ext cx="3526920" cy="904680"/>
          </a:xfrm>
          <a:prstGeom prst="rect">
            <a:avLst/>
          </a:prstGeom>
          <a:solidFill>
            <a:srgbClr val="dddddd"/>
          </a:solidFill>
          <a:ln w="9525">
            <a:solidFill>
              <a:srgbClr val="000000"/>
            </a:solidFill>
            <a:round/>
          </a:ln>
        </p:spPr>
        <p:style>
          <a:lnRef idx="0"/>
          <a:fillRef idx="0"/>
          <a:effectRef idx="0"/>
          <a:fontRef idx="minor"/>
        </p:style>
        <p:txBody>
          <a:bodyPr lIns="82080" rIns="82080" tIns="41040" bIns="41040" anchor="t">
            <a:spAutoFit/>
          </a:bodyPr>
          <a:p>
            <a:pPr algn="ctr">
              <a:lnSpc>
                <a:spcPct val="100000"/>
              </a:lnSpc>
              <a:tabLst>
                <a:tab algn="l" pos="0"/>
              </a:tabLst>
            </a:pPr>
            <a:r>
              <a:rPr b="1" lang="en-US" sz="1800" spc="-1" strike="noStrike">
                <a:solidFill>
                  <a:srgbClr val="006600"/>
                </a:solidFill>
                <a:latin typeface="Arial"/>
                <a:ea typeface="Arial"/>
              </a:rPr>
              <a:t>Player Information built from Uniform Fitting Lists and Initial Phone Call by Managers</a:t>
            </a:r>
            <a:endParaRPr b="0" lang="en-US" sz="1800" spc="-1" strike="noStrike">
              <a:solidFill>
                <a:srgbClr val="000000"/>
              </a:solidFill>
              <a:latin typeface="Arial"/>
            </a:endParaRPr>
          </a:p>
        </p:txBody>
      </p:sp>
      <p:sp>
        <p:nvSpPr>
          <p:cNvPr id="308" name="Google Shape;306;p21"/>
          <p:cNvSpPr/>
          <p:nvPr/>
        </p:nvSpPr>
        <p:spPr>
          <a:xfrm>
            <a:off x="498600" y="6131160"/>
            <a:ext cx="4166280" cy="630360"/>
          </a:xfrm>
          <a:prstGeom prst="rect">
            <a:avLst/>
          </a:prstGeom>
          <a:solidFill>
            <a:srgbClr val="ffff00"/>
          </a:solidFill>
          <a:ln w="0">
            <a:noFill/>
          </a:ln>
        </p:spPr>
        <p:style>
          <a:lnRef idx="0"/>
          <a:fillRef idx="0"/>
          <a:effectRef idx="0"/>
          <a:fontRef idx="minor"/>
        </p:style>
        <p:txBody>
          <a:bodyPr lIns="82080" rIns="82080" tIns="41040" bIns="41040" anchor="t">
            <a:spAutoFit/>
          </a:bodyPr>
          <a:p>
            <a:pPr algn="ctr">
              <a:lnSpc>
                <a:spcPct val="100000"/>
              </a:lnSpc>
              <a:tabLst>
                <a:tab algn="l" pos="0"/>
              </a:tabLst>
            </a:pPr>
            <a:r>
              <a:rPr b="1" lang="en-US" sz="1800" spc="-1" strike="noStrike">
                <a:solidFill>
                  <a:schemeClr val="dk1"/>
                </a:solidFill>
                <a:latin typeface="Arial"/>
                <a:ea typeface="Arial"/>
              </a:rPr>
              <a:t>Make Sure Names Spelled Correctly </a:t>
            </a:r>
            <a:endParaRPr b="0" lang="en-US" sz="1800" spc="-1" strike="noStrike">
              <a:solidFill>
                <a:srgbClr val="000000"/>
              </a:solidFill>
              <a:latin typeface="Arial"/>
            </a:endParaRPr>
          </a:p>
          <a:p>
            <a:pPr algn="ctr">
              <a:lnSpc>
                <a:spcPct val="100000"/>
              </a:lnSpc>
              <a:tabLst>
                <a:tab algn="l" pos="0"/>
              </a:tabLst>
            </a:pPr>
            <a:r>
              <a:rPr b="1" lang="en-US" sz="1800" spc="-1" strike="noStrike">
                <a:solidFill>
                  <a:schemeClr val="dk1"/>
                </a:solidFill>
                <a:latin typeface="Arial"/>
                <a:ea typeface="Arial"/>
              </a:rPr>
              <a:t>&amp; follow directions on email</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006600"/>
                </a:solidFill>
                <a:latin typeface="Arial Black"/>
                <a:ea typeface="Arial Black"/>
              </a:rPr>
              <a:t>Scheduling</a:t>
            </a:r>
            <a:endParaRPr b="0" lang="en-US" sz="3600" spc="-1" strike="noStrike">
              <a:solidFill>
                <a:srgbClr val="000000"/>
              </a:solidFill>
              <a:latin typeface="Arial"/>
            </a:endParaRPr>
          </a:p>
        </p:txBody>
      </p:sp>
      <p:sp>
        <p:nvSpPr>
          <p:cNvPr id="310" name="PlaceHolder 2"/>
          <p:cNvSpPr>
            <a:spLocks noGrp="1"/>
          </p:cNvSpPr>
          <p:nvPr>
            <p:ph/>
          </p:nvPr>
        </p:nvSpPr>
        <p:spPr>
          <a:xfrm>
            <a:off x="315720" y="1295280"/>
            <a:ext cx="8749440" cy="5562000"/>
          </a:xfrm>
          <a:prstGeom prst="rect">
            <a:avLst/>
          </a:prstGeom>
          <a:noFill/>
          <a:ln w="0">
            <a:noFill/>
          </a:ln>
        </p:spPr>
        <p:txBody>
          <a:bodyPr lIns="91440" rIns="91440" tIns="45720" bIns="45720" anchor="t">
            <a:noAutofit/>
          </a:bodyPr>
          <a:p>
            <a:pPr marL="365760" indent="-365760">
              <a:lnSpc>
                <a:spcPct val="100000"/>
              </a:lnSpc>
              <a:buClr>
                <a:srgbClr val="ffffff"/>
              </a:buClr>
              <a:buFont typeface="Noto Sans Symbols"/>
              <a:buChar char="∙"/>
            </a:pPr>
            <a:r>
              <a:rPr b="0" lang="en-US" sz="2600" spc="-1" strike="noStrike">
                <a:solidFill>
                  <a:srgbClr val="ffffff"/>
                </a:solidFill>
                <a:latin typeface="Arial"/>
                <a:ea typeface="Arial"/>
              </a:rPr>
              <a:t>Managers will be called the weekend of assessments to schedule pre-season practices. Practices will start 3/1. If You do not answer I will move to the next team on the list. </a:t>
            </a:r>
            <a:endParaRPr b="0" lang="en-US" sz="2600" spc="-1" strike="noStrike">
              <a:solidFill>
                <a:srgbClr val="000000"/>
              </a:solidFill>
              <a:latin typeface="Arial"/>
            </a:endParaRPr>
          </a:p>
          <a:p>
            <a:pPr marL="365760" indent="-365760">
              <a:lnSpc>
                <a:spcPct val="100000"/>
              </a:lnSpc>
              <a:spcBef>
                <a:spcPts val="1202"/>
              </a:spcBef>
              <a:buClr>
                <a:srgbClr val="ffffff"/>
              </a:buClr>
              <a:buFont typeface="Noto Sans Symbols"/>
              <a:buChar char="∙"/>
            </a:pPr>
            <a:r>
              <a:rPr b="0" lang="en-US" sz="2600" spc="-1" strike="noStrike">
                <a:solidFill>
                  <a:srgbClr val="ffffff"/>
                </a:solidFill>
                <a:latin typeface="Arial"/>
                <a:ea typeface="Arial"/>
              </a:rPr>
              <a:t>Each team has the opportunity to schedule practices during the regular season and should schedule 1-2 practices per week. </a:t>
            </a:r>
            <a:endParaRPr b="0" lang="en-US" sz="2600" spc="-1" strike="noStrike">
              <a:solidFill>
                <a:srgbClr val="000000"/>
              </a:solidFill>
              <a:latin typeface="Arial"/>
            </a:endParaRPr>
          </a:p>
          <a:p>
            <a:pPr marL="365760" indent="-365760">
              <a:lnSpc>
                <a:spcPct val="100000"/>
              </a:lnSpc>
              <a:spcBef>
                <a:spcPts val="1202"/>
              </a:spcBef>
              <a:buClr>
                <a:srgbClr val="ffffff"/>
              </a:buClr>
              <a:buFont typeface="Noto Sans Symbols"/>
              <a:buChar char="∙"/>
            </a:pPr>
            <a:r>
              <a:rPr b="0" lang="en-US" sz="2600" spc="-1" strike="noStrike">
                <a:solidFill>
                  <a:srgbClr val="ffffff"/>
                </a:solidFill>
                <a:latin typeface="Arial"/>
                <a:ea typeface="Arial"/>
              </a:rPr>
              <a:t>Practice requests must be emailed to scheduling@ccllbaseball.com – Emails must include team name, division, requested dates, preferred fields and a GOOD CONTACT NUMBER. If the email does not have this information, it will be disregarded.</a:t>
            </a:r>
            <a:endParaRPr b="0" lang="en-US" sz="2600" spc="-1" strike="noStrike">
              <a:solidFill>
                <a:srgbClr val="000000"/>
              </a:solidFill>
              <a:latin typeface="Arial"/>
            </a:endParaRPr>
          </a:p>
          <a:p>
            <a:pPr indent="0">
              <a:lnSpc>
                <a:spcPct val="100000"/>
              </a:lnSpc>
              <a:spcBef>
                <a:spcPts val="601"/>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lvl="1" marL="742320" indent="-284760">
              <a:lnSpc>
                <a:spcPct val="100000"/>
              </a:lnSpc>
              <a:spcBef>
                <a:spcPts val="479"/>
              </a:spcBef>
              <a:buClr>
                <a:srgbClr val="ffffff"/>
              </a:buClr>
              <a:buFont typeface="Noto Sans Symbols"/>
              <a:buChar char="−"/>
              <a:tabLst>
                <a:tab algn="l" pos="0"/>
              </a:tabLst>
            </a:pPr>
            <a:r>
              <a:rPr b="0" lang="en-US" sz="2400" spc="-1" strike="noStrike">
                <a:solidFill>
                  <a:srgbClr val="ffffff"/>
                </a:solidFill>
                <a:latin typeface="Arial"/>
                <a:ea typeface="Arial"/>
              </a:rPr>
              <a:t>Little League Patches (Left Sleeve)</a:t>
            </a:r>
            <a:endParaRPr b="0" lang="en-US" sz="2400" spc="-1" strike="noStrike">
              <a:solidFill>
                <a:srgbClr val="000000"/>
              </a:solidFill>
              <a:latin typeface="Arial"/>
            </a:endParaRPr>
          </a:p>
          <a:p>
            <a:pPr lvl="2" marL="1142640" indent="-227880">
              <a:lnSpc>
                <a:spcPct val="100000"/>
              </a:lnSpc>
              <a:spcBef>
                <a:spcPts val="479"/>
              </a:spcBef>
              <a:buClr>
                <a:srgbClr val="ffffff"/>
              </a:buClr>
              <a:buFont typeface="Noto Sans Symbols"/>
              <a:buChar char="∙"/>
              <a:tabLst>
                <a:tab algn="l" pos="0"/>
              </a:tabLst>
            </a:pPr>
            <a:r>
              <a:rPr b="0" lang="en-US" sz="2400" spc="-1" strike="noStrike">
                <a:solidFill>
                  <a:srgbClr val="ffffff"/>
                </a:solidFill>
                <a:latin typeface="Arial"/>
                <a:ea typeface="Arial"/>
              </a:rPr>
              <a:t>Lou Can Press Them On - $28/team</a:t>
            </a:r>
            <a:endParaRPr b="0" lang="en-US" sz="2400" spc="-1" strike="noStrike">
              <a:solidFill>
                <a:srgbClr val="000000"/>
              </a:solidFill>
              <a:latin typeface="Arial"/>
            </a:endParaRPr>
          </a:p>
          <a:p>
            <a:pPr lvl="1" marL="742320" indent="-284760">
              <a:lnSpc>
                <a:spcPct val="100000"/>
              </a:lnSpc>
              <a:spcBef>
                <a:spcPts val="479"/>
              </a:spcBef>
              <a:buClr>
                <a:srgbClr val="ffffff"/>
              </a:buClr>
              <a:buFont typeface="Noto Sans Symbols"/>
              <a:buChar char="−"/>
              <a:tabLst>
                <a:tab algn="l" pos="0"/>
              </a:tabLst>
            </a:pPr>
            <a:r>
              <a:rPr b="0" lang="en-US" sz="2400" spc="-1" strike="noStrike">
                <a:solidFill>
                  <a:srgbClr val="ffffff"/>
                </a:solidFill>
                <a:latin typeface="Arial"/>
                <a:ea typeface="Arial"/>
              </a:rPr>
              <a:t>Deliver to Lou @ 8717 Privet Drive</a:t>
            </a:r>
            <a:endParaRPr b="0" lang="en-US" sz="2400" spc="-1" strike="noStrike">
              <a:solidFill>
                <a:srgbClr val="000000"/>
              </a:solidFill>
              <a:latin typeface="Arial"/>
            </a:endParaRPr>
          </a:p>
          <a:p>
            <a:pPr lvl="1" marL="742320" indent="-284760">
              <a:lnSpc>
                <a:spcPct val="100000"/>
              </a:lnSpc>
              <a:spcBef>
                <a:spcPts val="479"/>
              </a:spcBef>
              <a:buClr>
                <a:srgbClr val="ffffff"/>
              </a:buClr>
              <a:buFont typeface="Noto Sans Symbols"/>
              <a:buChar char="−"/>
              <a:tabLst>
                <a:tab algn="l" pos="0"/>
              </a:tabLst>
            </a:pPr>
            <a:r>
              <a:rPr b="0" lang="en-US" sz="2400" spc="-1" strike="noStrike">
                <a:solidFill>
                  <a:srgbClr val="ffffff"/>
                </a:solidFill>
                <a:latin typeface="Arial"/>
                <a:ea typeface="Arial"/>
              </a:rPr>
              <a:t>Hat Embroidery - Many Resources Around</a:t>
            </a:r>
            <a:endParaRPr b="0" lang="en-US" sz="2400" spc="-1" strike="noStrike">
              <a:solidFill>
                <a:srgbClr val="000000"/>
              </a:solidFill>
              <a:latin typeface="Arial"/>
            </a:endParaRPr>
          </a:p>
          <a:p>
            <a:pPr lvl="1" marL="742320" indent="-284760">
              <a:lnSpc>
                <a:spcPct val="100000"/>
              </a:lnSpc>
              <a:spcBef>
                <a:spcPts val="479"/>
              </a:spcBef>
              <a:buClr>
                <a:srgbClr val="ffffff"/>
              </a:buClr>
              <a:buFont typeface="Noto Sans Symbols"/>
              <a:buChar char="−"/>
              <a:tabLst>
                <a:tab algn="l" pos="0"/>
              </a:tabLst>
            </a:pPr>
            <a:r>
              <a:rPr b="0" lang="en-US" sz="2400" spc="-1" strike="noStrike">
                <a:solidFill>
                  <a:srgbClr val="ffffff"/>
                </a:solidFill>
                <a:latin typeface="Arial"/>
                <a:ea typeface="Arial"/>
              </a:rPr>
              <a:t>Additional Hats &amp; Jerseys Available – April 5th after Manager Meeting and Opening Day</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006600"/>
                </a:solidFill>
                <a:latin typeface="Arial Black"/>
                <a:ea typeface="Arial Black"/>
              </a:rPr>
              <a:t>Scheduling</a:t>
            </a:r>
            <a:endParaRPr b="0" lang="en-US" sz="3600" spc="-1" strike="noStrike">
              <a:solidFill>
                <a:srgbClr val="000000"/>
              </a:solidFill>
              <a:latin typeface="Arial"/>
            </a:endParaRPr>
          </a:p>
        </p:txBody>
      </p:sp>
      <p:sp>
        <p:nvSpPr>
          <p:cNvPr id="312" name="PlaceHolder 2"/>
          <p:cNvSpPr>
            <a:spLocks noGrp="1"/>
          </p:cNvSpPr>
          <p:nvPr>
            <p:ph/>
          </p:nvPr>
        </p:nvSpPr>
        <p:spPr>
          <a:xfrm>
            <a:off x="484920" y="1411920"/>
            <a:ext cx="8228160" cy="5064480"/>
          </a:xfrm>
          <a:prstGeom prst="rect">
            <a:avLst/>
          </a:prstGeom>
          <a:noFill/>
          <a:ln w="0">
            <a:noFill/>
          </a:ln>
        </p:spPr>
        <p:txBody>
          <a:bodyPr lIns="91440" rIns="91440" tIns="45720" bIns="45720" anchor="t">
            <a:noAutofit/>
          </a:bodyPr>
          <a:p>
            <a:pPr marL="457200" indent="-457200">
              <a:lnSpc>
                <a:spcPct val="100000"/>
              </a:lnSpc>
              <a:buClr>
                <a:srgbClr val="ffffff"/>
              </a:buClr>
              <a:buFont typeface="Noto Sans Symbols"/>
              <a:buChar char="∙"/>
            </a:pPr>
            <a:r>
              <a:rPr b="0" lang="en-US" sz="2400" spc="-1" strike="noStrike">
                <a:solidFill>
                  <a:srgbClr val="ffffff"/>
                </a:solidFill>
                <a:latin typeface="Arial"/>
                <a:ea typeface="Arial"/>
              </a:rPr>
              <a:t>All practice requests must be submitted by Tuesday the week before start of scheduled dates for us to meet the county requirements.</a:t>
            </a:r>
            <a:endParaRPr b="0" lang="en-US" sz="2400" spc="-1" strike="noStrike">
              <a:solidFill>
                <a:srgbClr val="000000"/>
              </a:solidFill>
              <a:latin typeface="Arial"/>
            </a:endParaRPr>
          </a:p>
          <a:p>
            <a:pPr marL="457200" indent="-457200">
              <a:lnSpc>
                <a:spcPct val="100000"/>
              </a:lnSpc>
              <a:spcBef>
                <a:spcPts val="1202"/>
              </a:spcBef>
              <a:buClr>
                <a:srgbClr val="ffffff"/>
              </a:buClr>
              <a:buFont typeface="Noto Sans Symbols"/>
              <a:buChar char="∙"/>
            </a:pPr>
            <a:r>
              <a:rPr b="0" lang="en-US" sz="2400" spc="-1" strike="noStrike">
                <a:solidFill>
                  <a:srgbClr val="ffffff"/>
                </a:solidFill>
                <a:latin typeface="Arial"/>
                <a:ea typeface="Arial"/>
              </a:rPr>
              <a:t>Lights are the responsibility of the county any issues call the County Rover at 804-748-1624.</a:t>
            </a:r>
            <a:endParaRPr b="0" lang="en-US" sz="2400" spc="-1" strike="noStrike">
              <a:solidFill>
                <a:srgbClr val="000000"/>
              </a:solidFill>
              <a:latin typeface="Arial"/>
            </a:endParaRPr>
          </a:p>
          <a:p>
            <a:pPr marL="457200" indent="-457200">
              <a:lnSpc>
                <a:spcPct val="100000"/>
              </a:lnSpc>
              <a:spcBef>
                <a:spcPts val="1202"/>
              </a:spcBef>
              <a:buClr>
                <a:srgbClr val="ffffff"/>
              </a:buClr>
              <a:buFont typeface="Noto Sans Symbols"/>
              <a:buChar char="∙"/>
            </a:pPr>
            <a:r>
              <a:rPr b="0" lang="en-US" sz="2400" spc="-1" strike="noStrike">
                <a:solidFill>
                  <a:srgbClr val="ffffff"/>
                </a:solidFill>
                <a:latin typeface="Arial"/>
                <a:ea typeface="Arial"/>
              </a:rPr>
              <a:t>Any scheduling issues/discrepancies/clarifications contact Joshua at 804-363-9407 by text message. Game schedule should be completed by TBD</a:t>
            </a:r>
            <a:endParaRPr b="0" lang="en-US" sz="2400" spc="-1" strike="noStrike">
              <a:solidFill>
                <a:srgbClr val="000000"/>
              </a:solidFill>
              <a:latin typeface="Arial"/>
            </a:endParaRPr>
          </a:p>
          <a:p>
            <a:pPr marL="457200" indent="-457200">
              <a:lnSpc>
                <a:spcPct val="100000"/>
              </a:lnSpc>
              <a:spcBef>
                <a:spcPts val="1202"/>
              </a:spcBef>
              <a:buClr>
                <a:srgbClr val="ffffff"/>
              </a:buClr>
              <a:buFont typeface="Noto Sans Symbols"/>
              <a:buChar char="∙"/>
            </a:pPr>
            <a:r>
              <a:rPr b="0" lang="en-US" sz="2400" spc="-1" strike="noStrike">
                <a:solidFill>
                  <a:srgbClr val="ffffff"/>
                </a:solidFill>
                <a:latin typeface="Arial"/>
                <a:ea typeface="Arial"/>
              </a:rPr>
              <a:t>Currently no games will be scheduled Spring Break. Practice times will be available.</a:t>
            </a:r>
            <a:endParaRPr b="0" lang="en-US" sz="2400" spc="-1" strike="noStrike">
              <a:solidFill>
                <a:srgbClr val="000000"/>
              </a:solidFill>
              <a:latin typeface="Arial"/>
            </a:endParaRPr>
          </a:p>
          <a:p>
            <a:pPr indent="0">
              <a:lnSpc>
                <a:spcPct val="100000"/>
              </a:lnSpc>
              <a:spcBef>
                <a:spcPts val="1080"/>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641"/>
              </a:spcBef>
              <a:buNone/>
              <a:tabLst>
                <a:tab algn="l" pos="0"/>
              </a:tabLst>
            </a:pP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660066"/>
                </a:solidFill>
                <a:latin typeface="Arial Black"/>
                <a:ea typeface="Arial Black"/>
              </a:rPr>
              <a:t>Equipment</a:t>
            </a:r>
            <a:endParaRPr b="0" lang="en-US" sz="3600" spc="-1" strike="noStrike">
              <a:solidFill>
                <a:srgbClr val="000000"/>
              </a:solidFill>
              <a:latin typeface="Arial"/>
            </a:endParaRPr>
          </a:p>
        </p:txBody>
      </p:sp>
      <p:sp>
        <p:nvSpPr>
          <p:cNvPr id="314" name="PlaceHolder 2"/>
          <p:cNvSpPr>
            <a:spLocks noGrp="1"/>
          </p:cNvSpPr>
          <p:nvPr>
            <p:ph/>
          </p:nvPr>
        </p:nvSpPr>
        <p:spPr>
          <a:xfrm>
            <a:off x="315720" y="1219320"/>
            <a:ext cx="8749440" cy="5514480"/>
          </a:xfrm>
          <a:prstGeom prst="rect">
            <a:avLst/>
          </a:prstGeom>
          <a:noFill/>
          <a:ln w="0">
            <a:noFill/>
          </a:ln>
        </p:spPr>
        <p:txBody>
          <a:bodyPr lIns="91440" rIns="91440" tIns="45720" bIns="45720" anchor="t">
            <a:noAutofit/>
          </a:bodyPr>
          <a:p>
            <a:pPr marL="343440" indent="-343440">
              <a:lnSpc>
                <a:spcPct val="100000"/>
              </a:lnSpc>
              <a:buClr>
                <a:srgbClr val="ffffff"/>
              </a:buClr>
              <a:buFont typeface="Noto Sans Symbols"/>
              <a:buChar char="∙"/>
            </a:pPr>
            <a:r>
              <a:rPr b="0" lang="en-US" sz="2500" spc="-1" strike="noStrike">
                <a:solidFill>
                  <a:srgbClr val="ffffff"/>
                </a:solidFill>
                <a:latin typeface="Arial"/>
                <a:ea typeface="Arial"/>
              </a:rPr>
              <a:t>If you did not turn in equipment from last year, you will only be issued baseballs for this season.  If your equipment was lost or stolen, please contact by email to discuss. </a:t>
            </a:r>
            <a:r>
              <a:rPr b="0" lang="en-US" sz="2800" spc="-1" strike="noStrike" u="sng">
                <a:solidFill>
                  <a:schemeClr val="hlink"/>
                </a:solidFill>
                <a:uFillTx/>
                <a:latin typeface="Arial"/>
                <a:ea typeface="Arial"/>
                <a:hlinkClick r:id="rId1"/>
              </a:rPr>
              <a:t>equipment@ccllbaseball.com</a:t>
            </a:r>
            <a:endParaRPr b="0" lang="en-US" sz="2800" spc="-1" strike="noStrike">
              <a:solidFill>
                <a:srgbClr val="000000"/>
              </a:solidFill>
              <a:latin typeface="Arial"/>
            </a:endParaRPr>
          </a:p>
          <a:p>
            <a:pPr indent="0">
              <a:lnSpc>
                <a:spcPct val="100000"/>
              </a:lnSpc>
              <a:buNone/>
              <a:tabLst>
                <a:tab algn="l" pos="0"/>
              </a:tabLst>
            </a:pPr>
            <a:endParaRPr b="0" lang="en-US" sz="2500" spc="-1" strike="noStrike">
              <a:solidFill>
                <a:srgbClr val="000000"/>
              </a:solidFill>
              <a:latin typeface="Arial"/>
            </a:endParaRPr>
          </a:p>
          <a:p>
            <a:pPr marL="343440" indent="-343440">
              <a:lnSpc>
                <a:spcPct val="100000"/>
              </a:lnSpc>
              <a:buClr>
                <a:srgbClr val="ffffff"/>
              </a:buClr>
              <a:buFont typeface="Noto Sans Symbols"/>
              <a:buChar char="∙"/>
              <a:tabLst>
                <a:tab algn="l" pos="0"/>
              </a:tabLst>
            </a:pPr>
            <a:r>
              <a:rPr b="0" lang="en-US" sz="2500" spc="-1" strike="noStrike">
                <a:solidFill>
                  <a:srgbClr val="ffffff"/>
                </a:solidFill>
                <a:highlight>
                  <a:srgbClr val="000000"/>
                </a:highlight>
                <a:latin typeface="Arial"/>
                <a:ea typeface="Arial"/>
              </a:rPr>
              <a:t>Team Equipment Pick Up Dates: </a:t>
            </a:r>
            <a:endParaRPr b="0" lang="en-US" sz="2500" spc="-1" strike="noStrike">
              <a:solidFill>
                <a:srgbClr val="000000"/>
              </a:solidFill>
              <a:latin typeface="Arial"/>
            </a:endParaRPr>
          </a:p>
          <a:p>
            <a:pPr lvl="1" marL="742320" indent="-278280">
              <a:lnSpc>
                <a:spcPct val="100000"/>
              </a:lnSpc>
              <a:buClr>
                <a:srgbClr val="ffffff"/>
              </a:buClr>
              <a:buFont typeface="Noto Sans Symbols"/>
              <a:buChar char="−"/>
              <a:tabLst>
                <a:tab algn="l" pos="0"/>
              </a:tabLst>
            </a:pPr>
            <a:r>
              <a:rPr b="1" lang="en-US" sz="2400" spc="-1" strike="noStrike">
                <a:solidFill>
                  <a:srgbClr val="ffffff"/>
                </a:solidFill>
                <a:highlight>
                  <a:srgbClr val="000000"/>
                </a:highlight>
                <a:latin typeface="Arial"/>
                <a:ea typeface="Arial"/>
              </a:rPr>
              <a:t> </a:t>
            </a:r>
            <a:r>
              <a:rPr b="1" lang="en-US" sz="2400" spc="-1" strike="noStrike">
                <a:solidFill>
                  <a:srgbClr val="ffffff"/>
                </a:solidFill>
                <a:highlight>
                  <a:srgbClr val="000000"/>
                </a:highlight>
                <a:latin typeface="Arial"/>
                <a:ea typeface="Arial"/>
              </a:rPr>
              <a:t>Friday-   Feb 21st-5:00PM-7:00PM</a:t>
            </a:r>
            <a:endParaRPr b="0" lang="en-US" sz="2400" spc="-1" strike="noStrike">
              <a:solidFill>
                <a:srgbClr val="000000"/>
              </a:solidFill>
              <a:latin typeface="Arial"/>
            </a:endParaRPr>
          </a:p>
          <a:p>
            <a:pPr lvl="1" marL="742320" indent="-278280">
              <a:lnSpc>
                <a:spcPct val="100000"/>
              </a:lnSpc>
              <a:buClr>
                <a:srgbClr val="ffffff"/>
              </a:buClr>
              <a:buFont typeface="Noto Sans Symbols"/>
              <a:buChar char="−"/>
              <a:tabLst>
                <a:tab algn="l" pos="0"/>
              </a:tabLst>
            </a:pPr>
            <a:r>
              <a:rPr b="1" lang="en-US" sz="2400" spc="-1" strike="noStrike">
                <a:solidFill>
                  <a:srgbClr val="ffffff"/>
                </a:solidFill>
                <a:highlight>
                  <a:srgbClr val="000000"/>
                </a:highlight>
                <a:latin typeface="Arial"/>
                <a:ea typeface="Arial"/>
              </a:rPr>
              <a:t> </a:t>
            </a:r>
            <a:r>
              <a:rPr b="1" lang="en-US" sz="2400" spc="-1" strike="noStrike">
                <a:solidFill>
                  <a:srgbClr val="ffffff"/>
                </a:solidFill>
                <a:highlight>
                  <a:srgbClr val="000000"/>
                </a:highlight>
                <a:latin typeface="Arial"/>
                <a:ea typeface="Arial"/>
              </a:rPr>
              <a:t>Friday-   Feb 28th-5:00PM-7:00PM</a:t>
            </a:r>
            <a:endParaRPr b="0" lang="en-US" sz="2400" spc="-1" strike="noStrike">
              <a:solidFill>
                <a:srgbClr val="000000"/>
              </a:solidFill>
              <a:latin typeface="Arial"/>
            </a:endParaRPr>
          </a:p>
          <a:p>
            <a:pPr indent="0">
              <a:lnSpc>
                <a:spcPct val="100000"/>
              </a:lnSpc>
              <a:buNone/>
              <a:tabLst>
                <a:tab algn="l" pos="0"/>
              </a:tabLst>
            </a:pPr>
            <a:endParaRPr b="0" lang="en-US" sz="2500" spc="-1" strike="noStrike">
              <a:solidFill>
                <a:srgbClr val="000000"/>
              </a:solidFill>
              <a:latin typeface="Arial"/>
            </a:endParaRPr>
          </a:p>
          <a:p>
            <a:pPr marL="343440" indent="-343440">
              <a:lnSpc>
                <a:spcPct val="100000"/>
              </a:lnSpc>
              <a:buClr>
                <a:srgbClr val="ffffff"/>
              </a:buClr>
              <a:buFont typeface="Noto Sans Symbols"/>
              <a:buChar char="∙"/>
              <a:tabLst>
                <a:tab algn="l" pos="0"/>
              </a:tabLst>
            </a:pPr>
            <a:r>
              <a:rPr b="0" lang="en-US" sz="2400" spc="-1" strike="noStrike">
                <a:solidFill>
                  <a:srgbClr val="ffffff"/>
                </a:solidFill>
                <a:latin typeface="Arial"/>
                <a:ea typeface="Arial"/>
              </a:rPr>
              <a:t>**Please Note – These are the only pick up dates.  If you are not available, please have your assistant coach or team parent meet.  I will not be doing additional days unless it is a true emergency!</a:t>
            </a: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indent="0">
              <a:lnSpc>
                <a:spcPct val="100000"/>
              </a:lnSpc>
              <a:spcBef>
                <a:spcPts val="479"/>
              </a:spcBef>
              <a:buNone/>
              <a:tabLst>
                <a:tab algn="l" pos="0"/>
              </a:tabLst>
            </a:pPr>
            <a:endParaRPr b="0" lang="en-US" sz="2400" spc="-1" strike="noStrike">
              <a:solidFill>
                <a:srgbClr val="000000"/>
              </a:solidFill>
              <a:latin typeface="Arial"/>
            </a:endParaRPr>
          </a:p>
          <a:p>
            <a:pPr lvl="1" marL="742320" indent="-284760">
              <a:lnSpc>
                <a:spcPct val="100000"/>
              </a:lnSpc>
              <a:spcBef>
                <a:spcPts val="479"/>
              </a:spcBef>
              <a:buClr>
                <a:srgbClr val="ffffff"/>
              </a:buClr>
              <a:buFont typeface="Noto Sans Symbols"/>
              <a:buChar char="−"/>
              <a:tabLst>
                <a:tab algn="l" pos="0"/>
              </a:tabLst>
            </a:pPr>
            <a:r>
              <a:rPr b="0" lang="en-US" sz="2400" spc="-1" strike="noStrike">
                <a:solidFill>
                  <a:srgbClr val="ffffff"/>
                </a:solidFill>
                <a:latin typeface="Arial"/>
                <a:ea typeface="Arial"/>
              </a:rPr>
              <a:t>Little League Patches (Left Sleeve)</a:t>
            </a:r>
            <a:endParaRPr b="0" lang="en-US" sz="2400" spc="-1" strike="noStrike">
              <a:solidFill>
                <a:srgbClr val="000000"/>
              </a:solidFill>
              <a:latin typeface="Arial"/>
            </a:endParaRPr>
          </a:p>
          <a:p>
            <a:pPr lvl="2" marL="1142640" indent="-227880">
              <a:lnSpc>
                <a:spcPct val="100000"/>
              </a:lnSpc>
              <a:spcBef>
                <a:spcPts val="479"/>
              </a:spcBef>
              <a:buClr>
                <a:srgbClr val="ffffff"/>
              </a:buClr>
              <a:buFont typeface="Noto Sans Symbols"/>
              <a:buChar char="∙"/>
              <a:tabLst>
                <a:tab algn="l" pos="0"/>
              </a:tabLst>
            </a:pPr>
            <a:r>
              <a:rPr b="0" lang="en-US" sz="2400" spc="-1" strike="noStrike">
                <a:solidFill>
                  <a:srgbClr val="ffffff"/>
                </a:solidFill>
                <a:latin typeface="Arial"/>
                <a:ea typeface="Arial"/>
              </a:rPr>
              <a:t>Lou Can Press Them On - $28/team</a:t>
            </a:r>
            <a:endParaRPr b="0" lang="en-US" sz="2400" spc="-1" strike="noStrike">
              <a:solidFill>
                <a:srgbClr val="000000"/>
              </a:solidFill>
              <a:latin typeface="Arial"/>
            </a:endParaRPr>
          </a:p>
          <a:p>
            <a:pPr lvl="1" marL="742320" indent="-284760">
              <a:lnSpc>
                <a:spcPct val="100000"/>
              </a:lnSpc>
              <a:spcBef>
                <a:spcPts val="479"/>
              </a:spcBef>
              <a:buClr>
                <a:srgbClr val="ffffff"/>
              </a:buClr>
              <a:buFont typeface="Noto Sans Symbols"/>
              <a:buChar char="−"/>
              <a:tabLst>
                <a:tab algn="l" pos="0"/>
              </a:tabLst>
            </a:pPr>
            <a:r>
              <a:rPr b="0" lang="en-US" sz="2400" spc="-1" strike="noStrike">
                <a:solidFill>
                  <a:srgbClr val="ffffff"/>
                </a:solidFill>
                <a:latin typeface="Arial"/>
                <a:ea typeface="Arial"/>
              </a:rPr>
              <a:t>Deliver to Lou @ 8717 Privet Drive</a:t>
            </a:r>
            <a:endParaRPr b="0" lang="en-US" sz="2400" spc="-1" strike="noStrike">
              <a:solidFill>
                <a:srgbClr val="000000"/>
              </a:solidFill>
              <a:latin typeface="Arial"/>
            </a:endParaRPr>
          </a:p>
          <a:p>
            <a:pPr lvl="1" marL="742320" indent="-284760">
              <a:lnSpc>
                <a:spcPct val="100000"/>
              </a:lnSpc>
              <a:spcBef>
                <a:spcPts val="479"/>
              </a:spcBef>
              <a:buClr>
                <a:srgbClr val="ffffff"/>
              </a:buClr>
              <a:buFont typeface="Noto Sans Symbols"/>
              <a:buChar char="−"/>
              <a:tabLst>
                <a:tab algn="l" pos="0"/>
              </a:tabLst>
            </a:pPr>
            <a:r>
              <a:rPr b="0" lang="en-US" sz="2400" spc="-1" strike="noStrike">
                <a:solidFill>
                  <a:srgbClr val="ffffff"/>
                </a:solidFill>
                <a:latin typeface="Arial"/>
                <a:ea typeface="Arial"/>
              </a:rPr>
              <a:t>Hat Embroidery - Many Resources Around</a:t>
            </a:r>
            <a:endParaRPr b="0" lang="en-US" sz="2400" spc="-1" strike="noStrike">
              <a:solidFill>
                <a:srgbClr val="000000"/>
              </a:solidFill>
              <a:latin typeface="Arial"/>
            </a:endParaRPr>
          </a:p>
          <a:p>
            <a:pPr lvl="1" marL="742320" indent="-284760">
              <a:lnSpc>
                <a:spcPct val="100000"/>
              </a:lnSpc>
              <a:spcBef>
                <a:spcPts val="479"/>
              </a:spcBef>
              <a:buClr>
                <a:srgbClr val="ffffff"/>
              </a:buClr>
              <a:buFont typeface="Noto Sans Symbols"/>
              <a:buChar char="−"/>
              <a:tabLst>
                <a:tab algn="l" pos="0"/>
              </a:tabLst>
            </a:pPr>
            <a:r>
              <a:rPr b="0" lang="en-US" sz="2400" spc="-1" strike="noStrike">
                <a:solidFill>
                  <a:srgbClr val="ffffff"/>
                </a:solidFill>
                <a:latin typeface="Arial"/>
                <a:ea typeface="Arial"/>
              </a:rPr>
              <a:t>Additional Hats &amp; Jerseys Available – April 5th after Manager Meeting and Opening Day</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1662480" y="0"/>
            <a:ext cx="574884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700" spc="-1" strike="noStrike">
                <a:solidFill>
                  <a:srgbClr val="800080"/>
                </a:solidFill>
                <a:latin typeface="Arial Black"/>
                <a:ea typeface="Arial Black"/>
              </a:rPr>
              <a:t>Field Maintenance</a:t>
            </a:r>
            <a:endParaRPr b="0" lang="en-US" sz="3700" spc="-1" strike="noStrike">
              <a:solidFill>
                <a:srgbClr val="000000"/>
              </a:solidFill>
              <a:latin typeface="Arial"/>
            </a:endParaRPr>
          </a:p>
        </p:txBody>
      </p:sp>
      <p:sp>
        <p:nvSpPr>
          <p:cNvPr id="316" name="PlaceHolder 2"/>
          <p:cNvSpPr>
            <a:spLocks noGrp="1"/>
          </p:cNvSpPr>
          <p:nvPr>
            <p:ph/>
          </p:nvPr>
        </p:nvSpPr>
        <p:spPr>
          <a:xfrm>
            <a:off x="207720" y="1143000"/>
            <a:ext cx="8727480" cy="6122160"/>
          </a:xfrm>
          <a:prstGeom prst="rect">
            <a:avLst/>
          </a:prstGeom>
          <a:noFill/>
          <a:ln w="0">
            <a:noFill/>
          </a:ln>
        </p:spPr>
        <p:txBody>
          <a:bodyPr lIns="91440" rIns="91440" tIns="45720" bIns="45720" anchor="t">
            <a:noAutofit/>
          </a:bodyPr>
          <a:p>
            <a:pPr marL="343440" indent="-343440">
              <a:lnSpc>
                <a:spcPct val="100000"/>
              </a:lnSpc>
              <a:buClr>
                <a:srgbClr val="ffffff"/>
              </a:buClr>
              <a:buFont typeface="Noto Sans Symbols"/>
              <a:buChar char="∙"/>
            </a:pPr>
            <a:r>
              <a:rPr b="0" lang="en-US" sz="2000" spc="-1" strike="noStrike">
                <a:solidFill>
                  <a:srgbClr val="ffffff"/>
                </a:solidFill>
                <a:latin typeface="Arial"/>
                <a:ea typeface="Arial"/>
              </a:rPr>
              <a:t>Pre season field prep days will from 11:00AM to 3:00PM on:</a:t>
            </a:r>
            <a:endParaRPr b="0" lang="en-US" sz="20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Saturday March 1st and </a:t>
            </a:r>
            <a:r>
              <a:rPr b="0" lang="en-US" sz="2000" spc="-1" strike="noStrike" baseline="30000">
                <a:solidFill>
                  <a:srgbClr val="ffffff"/>
                </a:solidFill>
                <a:latin typeface="Arial"/>
                <a:ea typeface="Arial"/>
              </a:rPr>
              <a:t> </a:t>
            </a:r>
            <a:r>
              <a:rPr b="0" lang="en-US" sz="2000" spc="-1" strike="noStrike">
                <a:solidFill>
                  <a:srgbClr val="ffffff"/>
                </a:solidFill>
                <a:latin typeface="Arial"/>
                <a:ea typeface="Arial"/>
              </a:rPr>
              <a:t>Saturday March 8th</a:t>
            </a:r>
            <a:endParaRPr b="0" lang="en-US" sz="20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All teams are expected to provide at least one participant to help get things ready on one of the two day scheduled.</a:t>
            </a:r>
            <a:endParaRPr b="0" lang="en-US" sz="20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Contact Tony at 804-731-0562 to sign up</a:t>
            </a:r>
            <a:endParaRPr b="0" lang="en-US" sz="2000" spc="-1" strike="noStrike">
              <a:solidFill>
                <a:srgbClr val="000000"/>
              </a:solidFill>
              <a:latin typeface="Arial"/>
            </a:endParaRPr>
          </a:p>
          <a:p>
            <a:pPr marL="343440" indent="-343440">
              <a:lnSpc>
                <a:spcPct val="100000"/>
              </a:lnSpc>
              <a:spcBef>
                <a:spcPts val="1599"/>
              </a:spcBef>
              <a:buClr>
                <a:srgbClr val="ffffff"/>
              </a:buClr>
              <a:buFont typeface="Noto Sans Symbols"/>
              <a:buChar char="∙"/>
            </a:pPr>
            <a:r>
              <a:rPr b="0" lang="en-US" sz="2000" spc="-1" strike="noStrike">
                <a:solidFill>
                  <a:srgbClr val="ffffff"/>
                </a:solidFill>
                <a:latin typeface="Arial"/>
                <a:ea typeface="Arial"/>
              </a:rPr>
              <a:t>Final field prep &amp; manager meeting will be 6:00pm to 8:00PM on Friday March 21st all managers must be present.</a:t>
            </a:r>
            <a:endParaRPr b="0" lang="en-US" sz="2000" spc="-1" strike="noStrike">
              <a:solidFill>
                <a:srgbClr val="000000"/>
              </a:solidFill>
              <a:latin typeface="Arial"/>
            </a:endParaRPr>
          </a:p>
          <a:p>
            <a:pPr marL="343440" indent="-343440">
              <a:lnSpc>
                <a:spcPct val="100000"/>
              </a:lnSpc>
              <a:spcBef>
                <a:spcPts val="1599"/>
              </a:spcBef>
              <a:buClr>
                <a:srgbClr val="ffffff"/>
              </a:buClr>
              <a:buFont typeface="Noto Sans Symbols"/>
              <a:buChar char="∙"/>
            </a:pPr>
            <a:r>
              <a:rPr b="0" lang="en-US" sz="2000" spc="-1" strike="noStrike">
                <a:solidFill>
                  <a:srgbClr val="ffffff"/>
                </a:solidFill>
                <a:latin typeface="Arial"/>
                <a:ea typeface="Arial"/>
              </a:rPr>
              <a:t>Due to extensive changes within the county this year, we don't have a clear site on all of our weekly responsibilities yet. After our meeting with the county a communication will be put out to advise of league</a:t>
            </a:r>
            <a:endParaRPr b="0" lang="en-US" sz="20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Saturday Mornings: The league is responsible to line the fields. </a:t>
            </a:r>
            <a:endParaRPr b="0" lang="en-US" sz="20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Weeknights: League is responsible for dragging the fields and working the pitchers mounds &amp; Batters Boxes.</a:t>
            </a:r>
            <a:endParaRPr b="0" lang="en-US" sz="2000" spc="-1" strike="noStrike">
              <a:solidFill>
                <a:srgbClr val="000000"/>
              </a:solidFill>
              <a:latin typeface="Arial"/>
            </a:endParaRPr>
          </a:p>
          <a:p>
            <a:pPr marL="343440" indent="-343440">
              <a:lnSpc>
                <a:spcPct val="100000"/>
              </a:lnSpc>
              <a:spcBef>
                <a:spcPts val="1599"/>
              </a:spcBef>
              <a:buClr>
                <a:srgbClr val="ffffff"/>
              </a:buClr>
              <a:buFont typeface="Noto Sans Symbols"/>
              <a:buChar char="∙"/>
            </a:pPr>
            <a:r>
              <a:rPr b="0" lang="en-US" sz="2000" spc="-1" strike="noStrike">
                <a:solidFill>
                  <a:srgbClr val="ffffff"/>
                </a:solidFill>
                <a:latin typeface="Arial"/>
                <a:ea typeface="Arial"/>
              </a:rPr>
              <a:t>County will update field closings for week night play at 4:00PM call 804-748-1001. Weekend closings will be the leagues responsibility. Notification will be by email and or Meta.</a:t>
            </a:r>
            <a:endParaRPr b="0" lang="en-US" sz="2000" spc="-1" strike="noStrike">
              <a:solidFill>
                <a:srgbClr val="000000"/>
              </a:solidFill>
              <a:latin typeface="Arial"/>
            </a:endParaRPr>
          </a:p>
          <a:p>
            <a:pPr indent="0">
              <a:lnSpc>
                <a:spcPct val="100000"/>
              </a:lnSpc>
              <a:spcBef>
                <a:spcPts val="641"/>
              </a:spcBef>
              <a:buNone/>
              <a:tabLst>
                <a:tab algn="l" pos="0"/>
              </a:tabLst>
            </a:pP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title"/>
          </p:nvPr>
        </p:nvSpPr>
        <p:spPr>
          <a:xfrm>
            <a:off x="1143000" y="0"/>
            <a:ext cx="6822720" cy="114228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700" spc="-1" strike="noStrike">
                <a:solidFill>
                  <a:srgbClr val="006600"/>
                </a:solidFill>
                <a:latin typeface="Arial Black"/>
                <a:ea typeface="Arial Black"/>
              </a:rPr>
              <a:t>Safety</a:t>
            </a:r>
            <a:endParaRPr b="0" lang="en-US" sz="3700" spc="-1" strike="noStrike">
              <a:solidFill>
                <a:srgbClr val="000000"/>
              </a:solidFill>
              <a:latin typeface="Arial"/>
            </a:endParaRPr>
          </a:p>
        </p:txBody>
      </p:sp>
      <p:sp>
        <p:nvSpPr>
          <p:cNvPr id="318" name="PlaceHolder 2"/>
          <p:cNvSpPr>
            <a:spLocks noGrp="1"/>
          </p:cNvSpPr>
          <p:nvPr>
            <p:ph/>
          </p:nvPr>
        </p:nvSpPr>
        <p:spPr>
          <a:xfrm>
            <a:off x="0" y="1143000"/>
            <a:ext cx="9143640" cy="5848920"/>
          </a:xfrm>
          <a:prstGeom prst="rect">
            <a:avLst/>
          </a:prstGeom>
          <a:noFill/>
          <a:ln w="0">
            <a:noFill/>
          </a:ln>
        </p:spPr>
        <p:txBody>
          <a:bodyPr lIns="91440" rIns="91440" tIns="45720" bIns="45720" anchor="t">
            <a:noAutofit/>
          </a:bodyPr>
          <a:p>
            <a:pPr marL="343440" indent="-343440">
              <a:lnSpc>
                <a:spcPct val="100000"/>
              </a:lnSpc>
              <a:buClr>
                <a:srgbClr val="ffffff"/>
              </a:buClr>
              <a:buFont typeface="Noto Sans Symbols"/>
              <a:buChar char="∙"/>
            </a:pPr>
            <a:r>
              <a:rPr b="1" lang="en-US" sz="2000" spc="-1" strike="noStrike" u="sng">
                <a:solidFill>
                  <a:srgbClr val="ffffff"/>
                </a:solidFill>
                <a:uFillTx/>
                <a:latin typeface="Arial"/>
                <a:ea typeface="Arial"/>
              </a:rPr>
              <a:t>First Aid Kits </a:t>
            </a:r>
            <a:r>
              <a:rPr b="0" lang="en-US" sz="2000" spc="-1" strike="noStrike">
                <a:solidFill>
                  <a:srgbClr val="ffffff"/>
                </a:solidFill>
                <a:latin typeface="Arial"/>
                <a:ea typeface="Arial"/>
              </a:rPr>
              <a:t>– Make sure it is always with you</a:t>
            </a:r>
            <a:endParaRPr b="0" lang="en-US" sz="2000" spc="-1" strike="noStrike">
              <a:solidFill>
                <a:srgbClr val="000000"/>
              </a:solidFill>
              <a:latin typeface="Arial"/>
            </a:endParaRPr>
          </a:p>
          <a:p>
            <a:pPr marL="343440" indent="-343440">
              <a:lnSpc>
                <a:spcPct val="100000"/>
              </a:lnSpc>
              <a:spcBef>
                <a:spcPts val="1001"/>
              </a:spcBef>
              <a:buClr>
                <a:srgbClr val="ffffff"/>
              </a:buClr>
              <a:buFont typeface="Noto Sans Symbols"/>
              <a:buChar char="∙"/>
            </a:pPr>
            <a:r>
              <a:rPr b="1" lang="en-US" sz="2000" spc="-1" strike="noStrike" u="sng">
                <a:solidFill>
                  <a:srgbClr val="ffffff"/>
                </a:solidFill>
                <a:uFillTx/>
                <a:latin typeface="Arial"/>
                <a:ea typeface="Arial"/>
              </a:rPr>
              <a:t>Accident Reports </a:t>
            </a:r>
            <a:r>
              <a:rPr b="0" lang="en-US" sz="2000" spc="-1" strike="noStrike">
                <a:solidFill>
                  <a:srgbClr val="ffffff"/>
                </a:solidFill>
                <a:latin typeface="Arial"/>
                <a:ea typeface="Arial"/>
              </a:rPr>
              <a:t>– Forms are in the Concession Stand and online</a:t>
            </a:r>
            <a:endParaRPr b="0" lang="en-US" sz="2000" spc="-1" strike="noStrike">
              <a:solidFill>
                <a:srgbClr val="000000"/>
              </a:solidFill>
              <a:latin typeface="Arial"/>
            </a:endParaRPr>
          </a:p>
          <a:p>
            <a:pPr marL="343440" indent="-343440">
              <a:lnSpc>
                <a:spcPct val="100000"/>
              </a:lnSpc>
              <a:spcBef>
                <a:spcPts val="1001"/>
              </a:spcBef>
              <a:buClr>
                <a:srgbClr val="ffffff"/>
              </a:buClr>
              <a:buFont typeface="Noto Sans Symbols"/>
              <a:buChar char="∙"/>
            </a:pPr>
            <a:r>
              <a:rPr b="1" lang="en-US" sz="2000" spc="-1" strike="noStrike" u="sng">
                <a:solidFill>
                  <a:srgbClr val="ffffff"/>
                </a:solidFill>
                <a:uFillTx/>
                <a:latin typeface="Arial"/>
                <a:ea typeface="Arial"/>
              </a:rPr>
              <a:t>Pre-game warm-ups</a:t>
            </a:r>
            <a:r>
              <a:rPr b="0" lang="en-US" sz="2000" spc="-1" strike="noStrike">
                <a:solidFill>
                  <a:srgbClr val="ffffff"/>
                </a:solidFill>
                <a:latin typeface="Arial"/>
                <a:ea typeface="Arial"/>
              </a:rPr>
              <a:t>, throwing, should be performed within the designated warm up areas. Fielding warm ups shall be performed within the boundaries of the field. </a:t>
            </a:r>
            <a:endParaRPr b="0" lang="en-US" sz="2000" spc="-1" strike="noStrike">
              <a:solidFill>
                <a:srgbClr val="000000"/>
              </a:solidFill>
              <a:latin typeface="Arial"/>
            </a:endParaRPr>
          </a:p>
          <a:p>
            <a:pPr marL="343440" indent="-343440">
              <a:lnSpc>
                <a:spcPct val="100000"/>
              </a:lnSpc>
              <a:spcBef>
                <a:spcPts val="1001"/>
              </a:spcBef>
              <a:buClr>
                <a:srgbClr val="ffffff"/>
              </a:buClr>
              <a:buFont typeface="Noto Sans Symbols"/>
              <a:buChar char="∙"/>
            </a:pPr>
            <a:r>
              <a:rPr b="1" lang="en-US" sz="2000" spc="-1" strike="noStrike" u="sng">
                <a:solidFill>
                  <a:srgbClr val="ffffff"/>
                </a:solidFill>
                <a:uFillTx/>
                <a:latin typeface="Arial"/>
                <a:ea typeface="Arial"/>
              </a:rPr>
              <a:t>Head First Slides </a:t>
            </a:r>
            <a:r>
              <a:rPr b="0" lang="en-US" sz="2000" spc="-1" strike="noStrike">
                <a:solidFill>
                  <a:srgbClr val="ffffff"/>
                </a:solidFill>
                <a:latin typeface="Arial"/>
                <a:ea typeface="Arial"/>
              </a:rPr>
              <a:t>are not permitted Majors and below Except when runner is returning to a base.</a:t>
            </a:r>
            <a:endParaRPr b="0" lang="en-US" sz="2000" spc="-1" strike="noStrike">
              <a:solidFill>
                <a:srgbClr val="000000"/>
              </a:solidFill>
              <a:latin typeface="Arial"/>
            </a:endParaRPr>
          </a:p>
          <a:p>
            <a:pPr marL="343440" indent="-343440">
              <a:lnSpc>
                <a:spcPct val="100000"/>
              </a:lnSpc>
              <a:spcBef>
                <a:spcPts val="1001"/>
              </a:spcBef>
              <a:buClr>
                <a:srgbClr val="ffffff"/>
              </a:buClr>
              <a:buFont typeface="Noto Sans Symbols"/>
              <a:buChar char="∙"/>
            </a:pPr>
            <a:r>
              <a:rPr b="0" lang="en-US" sz="2000" spc="-1" strike="noStrike">
                <a:solidFill>
                  <a:srgbClr val="ffffff"/>
                </a:solidFill>
                <a:latin typeface="Arial"/>
                <a:ea typeface="Arial"/>
              </a:rPr>
              <a:t>The catcher must wear catcher's helmet and mask with a throat guard in warming up pitchers. This applies between innings and in the bullpen during a game and also during practices.</a:t>
            </a:r>
            <a:endParaRPr b="0" lang="en-US" sz="2000" spc="-1" strike="noStrike">
              <a:solidFill>
                <a:srgbClr val="000000"/>
              </a:solidFill>
              <a:latin typeface="Arial"/>
            </a:endParaRPr>
          </a:p>
          <a:p>
            <a:pPr marL="343440" indent="-343440">
              <a:lnSpc>
                <a:spcPct val="100000"/>
              </a:lnSpc>
              <a:spcBef>
                <a:spcPts val="1001"/>
              </a:spcBef>
              <a:buClr>
                <a:srgbClr val="ffffff"/>
              </a:buClr>
              <a:buFont typeface="Noto Sans Symbols"/>
              <a:buChar char="∙"/>
            </a:pPr>
            <a:r>
              <a:rPr b="0" lang="en-US" sz="2000" spc="-1" strike="noStrike">
                <a:solidFill>
                  <a:srgbClr val="ffffff"/>
                </a:solidFill>
                <a:latin typeface="Arial"/>
                <a:ea typeface="Arial"/>
              </a:rPr>
              <a:t>Managers and Coaches may warm up pitchers before or during a game. (Rule 3.09)</a:t>
            </a:r>
            <a:endParaRPr b="0" lang="en-US" sz="2000" spc="-1" strike="noStrike">
              <a:solidFill>
                <a:srgbClr val="000000"/>
              </a:solidFill>
              <a:latin typeface="Arial"/>
            </a:endParaRPr>
          </a:p>
          <a:p>
            <a:pPr marL="343440" indent="-343440">
              <a:lnSpc>
                <a:spcPct val="100000"/>
              </a:lnSpc>
              <a:spcBef>
                <a:spcPts val="1001"/>
              </a:spcBef>
              <a:buClr>
                <a:srgbClr val="ffffff"/>
              </a:buClr>
              <a:buFont typeface="Noto Sans Symbols"/>
              <a:buChar char="∙"/>
            </a:pPr>
            <a:r>
              <a:rPr b="0" lang="en-US" sz="2000" spc="-1" strike="noStrike">
                <a:solidFill>
                  <a:srgbClr val="ffffff"/>
                </a:solidFill>
                <a:latin typeface="Arial"/>
                <a:ea typeface="Arial"/>
              </a:rPr>
              <a:t>Adult supervision is required at all times when the batting cage is in use. The only one to hold a bat will be the batter in the cage. The batter must wear a helmet at all times when in the cage.</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700" spc="-1" strike="noStrike">
                <a:solidFill>
                  <a:srgbClr val="800080"/>
                </a:solidFill>
                <a:latin typeface="Arial Black"/>
                <a:ea typeface="Arial Black"/>
              </a:rPr>
              <a:t>All-Stars</a:t>
            </a:r>
            <a:endParaRPr b="0" lang="en-US" sz="3700" spc="-1" strike="noStrike">
              <a:solidFill>
                <a:srgbClr val="000000"/>
              </a:solidFill>
              <a:latin typeface="Arial"/>
            </a:endParaRPr>
          </a:p>
        </p:txBody>
      </p:sp>
      <p:sp>
        <p:nvSpPr>
          <p:cNvPr id="320" name="PlaceHolder 2"/>
          <p:cNvSpPr>
            <a:spLocks noGrp="1"/>
          </p:cNvSpPr>
          <p:nvPr>
            <p:ph/>
          </p:nvPr>
        </p:nvSpPr>
        <p:spPr>
          <a:xfrm>
            <a:off x="152280" y="1075680"/>
            <a:ext cx="8727480" cy="5445360"/>
          </a:xfrm>
          <a:prstGeom prst="rect">
            <a:avLst/>
          </a:prstGeom>
          <a:noFill/>
          <a:ln w="0">
            <a:noFill/>
          </a:ln>
        </p:spPr>
        <p:txBody>
          <a:bodyPr lIns="91440" rIns="91440" tIns="45720" bIns="45720" anchor="t">
            <a:noAutofit/>
          </a:bodyPr>
          <a:p>
            <a:pPr marL="343440" indent="-343440">
              <a:lnSpc>
                <a:spcPct val="100000"/>
              </a:lnSpc>
              <a:buClr>
                <a:srgbClr val="ffffff"/>
              </a:buClr>
              <a:buFont typeface="Noto Sans Symbols"/>
              <a:buChar char="∙"/>
            </a:pPr>
            <a:r>
              <a:rPr b="0" lang="en-US" sz="2400" spc="-1" strike="noStrike">
                <a:solidFill>
                  <a:srgbClr val="ffffff"/>
                </a:solidFill>
                <a:latin typeface="Arial"/>
                <a:ea typeface="Arial"/>
              </a:rPr>
              <a:t>District All-Stars – Ages 7 and Up</a:t>
            </a:r>
            <a:endParaRPr b="0" lang="en-US" sz="24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7-8 Coach Pitch Tournament June 15</a:t>
            </a:r>
            <a:r>
              <a:rPr b="0" lang="en-US" sz="2000" spc="-1" strike="noStrike" baseline="30000">
                <a:solidFill>
                  <a:srgbClr val="ffffff"/>
                </a:solidFill>
                <a:latin typeface="Arial"/>
                <a:ea typeface="Arial"/>
              </a:rPr>
              <a:t>th</a:t>
            </a:r>
            <a:r>
              <a:rPr b="0" lang="en-US" sz="2000" spc="-1" strike="noStrike">
                <a:solidFill>
                  <a:srgbClr val="ffffff"/>
                </a:solidFill>
                <a:latin typeface="Arial"/>
                <a:ea typeface="Arial"/>
              </a:rPr>
              <a:t> – July 1</a:t>
            </a:r>
            <a:r>
              <a:rPr b="0" lang="en-US" sz="2000" spc="-1" strike="noStrike" baseline="30000">
                <a:solidFill>
                  <a:srgbClr val="ffffff"/>
                </a:solidFill>
                <a:latin typeface="Arial"/>
                <a:ea typeface="Arial"/>
              </a:rPr>
              <a:t>st</a:t>
            </a:r>
            <a:r>
              <a:rPr b="0" lang="en-US" sz="2000" spc="-1" strike="noStrike">
                <a:solidFill>
                  <a:srgbClr val="ffffff"/>
                </a:solidFill>
                <a:latin typeface="Arial"/>
                <a:ea typeface="Arial"/>
              </a:rPr>
              <a:t> Location TBD</a:t>
            </a:r>
            <a:endParaRPr b="0" lang="en-US" sz="20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8/9/10 Baseball June 15</a:t>
            </a:r>
            <a:r>
              <a:rPr b="0" lang="en-US" sz="2000" spc="-1" strike="noStrike" baseline="30000">
                <a:solidFill>
                  <a:srgbClr val="ffffff"/>
                </a:solidFill>
                <a:latin typeface="Arial"/>
                <a:ea typeface="Arial"/>
              </a:rPr>
              <a:t>th</a:t>
            </a:r>
            <a:r>
              <a:rPr b="0" lang="en-US" sz="2000" spc="-1" strike="noStrike">
                <a:solidFill>
                  <a:srgbClr val="ffffff"/>
                </a:solidFill>
                <a:latin typeface="Arial"/>
                <a:ea typeface="Arial"/>
              </a:rPr>
              <a:t> – July 1</a:t>
            </a:r>
            <a:r>
              <a:rPr b="0" lang="en-US" sz="2000" spc="-1" strike="noStrike" baseline="30000">
                <a:solidFill>
                  <a:srgbClr val="ffffff"/>
                </a:solidFill>
                <a:latin typeface="Arial"/>
                <a:ea typeface="Arial"/>
              </a:rPr>
              <a:t>st</a:t>
            </a:r>
            <a:r>
              <a:rPr b="0" lang="en-US" sz="2000" spc="-1" strike="noStrike">
                <a:solidFill>
                  <a:srgbClr val="ffffff"/>
                </a:solidFill>
                <a:latin typeface="Arial"/>
                <a:ea typeface="Arial"/>
              </a:rPr>
              <a:t>  Location TBD</a:t>
            </a:r>
            <a:endParaRPr b="0" lang="en-US" sz="20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9/10/11 Baseball June 15</a:t>
            </a:r>
            <a:r>
              <a:rPr b="0" lang="en-US" sz="2000" spc="-1" strike="noStrike" baseline="30000">
                <a:solidFill>
                  <a:srgbClr val="ffffff"/>
                </a:solidFill>
                <a:latin typeface="Arial"/>
                <a:ea typeface="Arial"/>
              </a:rPr>
              <a:t>th</a:t>
            </a:r>
            <a:r>
              <a:rPr b="0" lang="en-US" sz="2000" spc="-1" strike="noStrike">
                <a:solidFill>
                  <a:srgbClr val="ffffff"/>
                </a:solidFill>
                <a:latin typeface="Arial"/>
                <a:ea typeface="Arial"/>
              </a:rPr>
              <a:t> – July 1</a:t>
            </a:r>
            <a:r>
              <a:rPr b="0" lang="en-US" sz="2000" spc="-1" strike="noStrike" baseline="30000">
                <a:solidFill>
                  <a:srgbClr val="ffffff"/>
                </a:solidFill>
                <a:latin typeface="Arial"/>
                <a:ea typeface="Arial"/>
              </a:rPr>
              <a:t>st</a:t>
            </a:r>
            <a:r>
              <a:rPr b="0" lang="en-US" sz="2000" spc="-1" strike="noStrike">
                <a:solidFill>
                  <a:srgbClr val="ffffff"/>
                </a:solidFill>
                <a:latin typeface="Arial"/>
                <a:ea typeface="Arial"/>
              </a:rPr>
              <a:t> Location TBD </a:t>
            </a:r>
            <a:endParaRPr b="0" lang="en-US" sz="20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LL (Majors) Baseball June 15</a:t>
            </a:r>
            <a:r>
              <a:rPr b="0" lang="en-US" sz="2000" spc="-1" strike="noStrike" baseline="30000">
                <a:solidFill>
                  <a:srgbClr val="ffffff"/>
                </a:solidFill>
                <a:latin typeface="Arial"/>
                <a:ea typeface="Arial"/>
              </a:rPr>
              <a:t>th</a:t>
            </a:r>
            <a:r>
              <a:rPr b="0" lang="en-US" sz="2000" spc="-1" strike="noStrike">
                <a:solidFill>
                  <a:srgbClr val="ffffff"/>
                </a:solidFill>
                <a:latin typeface="Arial"/>
                <a:ea typeface="Arial"/>
              </a:rPr>
              <a:t> – July 1</a:t>
            </a:r>
            <a:r>
              <a:rPr b="0" lang="en-US" sz="2000" spc="-1" strike="noStrike" baseline="30000">
                <a:solidFill>
                  <a:srgbClr val="ffffff"/>
                </a:solidFill>
                <a:latin typeface="Arial"/>
                <a:ea typeface="Arial"/>
              </a:rPr>
              <a:t>st</a:t>
            </a:r>
            <a:r>
              <a:rPr b="0" lang="en-US" sz="2000" spc="-1" strike="noStrike">
                <a:solidFill>
                  <a:srgbClr val="ffffff"/>
                </a:solidFill>
                <a:latin typeface="Arial"/>
                <a:ea typeface="Arial"/>
              </a:rPr>
              <a:t> Location TBD</a:t>
            </a:r>
            <a:endParaRPr b="0" lang="en-US" sz="20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Intermediate Baseball June 15</a:t>
            </a:r>
            <a:r>
              <a:rPr b="0" lang="en-US" sz="2000" spc="-1" strike="noStrike" baseline="30000">
                <a:solidFill>
                  <a:srgbClr val="ffffff"/>
                </a:solidFill>
                <a:latin typeface="Arial"/>
                <a:ea typeface="Arial"/>
              </a:rPr>
              <a:t>th</a:t>
            </a:r>
            <a:r>
              <a:rPr b="0" lang="en-US" sz="2000" spc="-1" strike="noStrike">
                <a:solidFill>
                  <a:srgbClr val="ffffff"/>
                </a:solidFill>
                <a:latin typeface="Arial"/>
                <a:ea typeface="Arial"/>
              </a:rPr>
              <a:t> – July 1</a:t>
            </a:r>
            <a:r>
              <a:rPr b="0" lang="en-US" sz="2000" spc="-1" strike="noStrike" baseline="30000">
                <a:solidFill>
                  <a:srgbClr val="ffffff"/>
                </a:solidFill>
                <a:latin typeface="Arial"/>
                <a:ea typeface="Arial"/>
              </a:rPr>
              <a:t>st</a:t>
            </a:r>
            <a:r>
              <a:rPr b="0" lang="en-US" sz="2000" spc="-1" strike="noStrike">
                <a:solidFill>
                  <a:srgbClr val="ffffff"/>
                </a:solidFill>
                <a:latin typeface="Arial"/>
                <a:ea typeface="Arial"/>
              </a:rPr>
              <a:t> Location TBD</a:t>
            </a:r>
            <a:endParaRPr b="0" lang="en-US" sz="20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Junior Baseball June 15</a:t>
            </a:r>
            <a:r>
              <a:rPr b="0" lang="en-US" sz="2000" spc="-1" strike="noStrike" baseline="30000">
                <a:solidFill>
                  <a:srgbClr val="ffffff"/>
                </a:solidFill>
                <a:latin typeface="Arial"/>
                <a:ea typeface="Arial"/>
              </a:rPr>
              <a:t>th</a:t>
            </a:r>
            <a:r>
              <a:rPr b="0" lang="en-US" sz="2000" spc="-1" strike="noStrike">
                <a:solidFill>
                  <a:srgbClr val="ffffff"/>
                </a:solidFill>
                <a:latin typeface="Arial"/>
                <a:ea typeface="Arial"/>
              </a:rPr>
              <a:t> – July 1</a:t>
            </a:r>
            <a:r>
              <a:rPr b="0" lang="en-US" sz="2000" spc="-1" strike="noStrike" baseline="30000">
                <a:solidFill>
                  <a:srgbClr val="ffffff"/>
                </a:solidFill>
                <a:latin typeface="Arial"/>
                <a:ea typeface="Arial"/>
              </a:rPr>
              <a:t>st</a:t>
            </a:r>
            <a:r>
              <a:rPr b="0" lang="en-US" sz="2000" spc="-1" strike="noStrike">
                <a:solidFill>
                  <a:srgbClr val="ffffff"/>
                </a:solidFill>
                <a:latin typeface="Arial"/>
                <a:ea typeface="Arial"/>
              </a:rPr>
              <a:t> Location TBD</a:t>
            </a:r>
            <a:endParaRPr b="0" lang="en-US" sz="20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Senior Baseball June 15</a:t>
            </a:r>
            <a:r>
              <a:rPr b="0" lang="en-US" sz="2000" spc="-1" strike="noStrike" baseline="30000">
                <a:solidFill>
                  <a:srgbClr val="ffffff"/>
                </a:solidFill>
                <a:latin typeface="Arial"/>
                <a:ea typeface="Arial"/>
              </a:rPr>
              <a:t>th</a:t>
            </a:r>
            <a:r>
              <a:rPr b="0" lang="en-US" sz="2000" spc="-1" strike="noStrike">
                <a:solidFill>
                  <a:srgbClr val="ffffff"/>
                </a:solidFill>
                <a:latin typeface="Arial"/>
                <a:ea typeface="Arial"/>
              </a:rPr>
              <a:t> – July 1</a:t>
            </a:r>
            <a:r>
              <a:rPr b="0" lang="en-US" sz="2000" spc="-1" strike="noStrike" baseline="30000">
                <a:solidFill>
                  <a:srgbClr val="ffffff"/>
                </a:solidFill>
                <a:latin typeface="Arial"/>
                <a:ea typeface="Arial"/>
              </a:rPr>
              <a:t>st</a:t>
            </a:r>
            <a:r>
              <a:rPr b="0" lang="en-US" sz="2000" spc="-1" strike="noStrike">
                <a:solidFill>
                  <a:srgbClr val="ffffff"/>
                </a:solidFill>
                <a:latin typeface="Arial"/>
                <a:ea typeface="Arial"/>
              </a:rPr>
              <a:t> Location TBD</a:t>
            </a:r>
            <a:endParaRPr b="0" lang="en-US" sz="2000" spc="-1" strike="noStrike">
              <a:solidFill>
                <a:srgbClr val="000000"/>
              </a:solidFill>
              <a:latin typeface="Arial"/>
            </a:endParaRPr>
          </a:p>
          <a:p>
            <a:pPr marL="343440" indent="-343440">
              <a:lnSpc>
                <a:spcPct val="100000"/>
              </a:lnSpc>
              <a:spcBef>
                <a:spcPts val="479"/>
              </a:spcBef>
              <a:buClr>
                <a:srgbClr val="ffffff"/>
              </a:buClr>
              <a:buFont typeface="Noto Sans Symbols"/>
              <a:buChar char="∙"/>
            </a:pPr>
            <a:r>
              <a:rPr b="0" lang="en-US" sz="2400" spc="-1" strike="noStrike">
                <a:solidFill>
                  <a:srgbClr val="ffffff"/>
                </a:solidFill>
                <a:latin typeface="Arial"/>
                <a:ea typeface="Arial"/>
              </a:rPr>
              <a:t>Invitational All-Stars</a:t>
            </a:r>
            <a:endParaRPr b="0" lang="en-US" sz="24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Ages 7 and Up (Coach Pitch through Major)</a:t>
            </a:r>
            <a:endParaRPr b="0" lang="en-US" sz="2000" spc="-1" strike="noStrike">
              <a:solidFill>
                <a:srgbClr val="000000"/>
              </a:solidFill>
              <a:latin typeface="Arial"/>
            </a:endParaRPr>
          </a:p>
          <a:p>
            <a:pPr lvl="1" marL="742320" indent="-284760">
              <a:lnSpc>
                <a:spcPct val="100000"/>
              </a:lnSpc>
              <a:spcBef>
                <a:spcPts val="400"/>
              </a:spcBef>
              <a:buClr>
                <a:srgbClr val="ffffff"/>
              </a:buClr>
              <a:buFont typeface="Noto Sans Symbols"/>
              <a:buChar char="−"/>
            </a:pPr>
            <a:r>
              <a:rPr b="0" lang="en-US" sz="2000" spc="-1" strike="noStrike">
                <a:solidFill>
                  <a:srgbClr val="ffffff"/>
                </a:solidFill>
                <a:latin typeface="Arial"/>
                <a:ea typeface="Arial"/>
              </a:rPr>
              <a:t>One local tournament in Richmond Area (Dates and Locations TBD)</a:t>
            </a:r>
            <a:endParaRPr b="0" lang="en-US" sz="2000" spc="-1" strike="noStrike">
              <a:solidFill>
                <a:srgbClr val="000000"/>
              </a:solidFill>
              <a:latin typeface="Arial"/>
            </a:endParaRPr>
          </a:p>
          <a:p>
            <a:pPr marL="343440" indent="-343440">
              <a:lnSpc>
                <a:spcPct val="100000"/>
              </a:lnSpc>
              <a:spcBef>
                <a:spcPts val="1417"/>
              </a:spcBef>
              <a:buClr>
                <a:srgbClr val="ffffff"/>
              </a:buClr>
              <a:buFont typeface="Noto Sans Symbols"/>
              <a:buChar char="∙"/>
            </a:pPr>
            <a:r>
              <a:rPr b="0" lang="en-US" sz="2400" spc="-1" strike="noStrike">
                <a:solidFill>
                  <a:srgbClr val="ffffff"/>
                </a:solidFill>
                <a:latin typeface="Arial"/>
                <a:ea typeface="Arial"/>
              </a:rPr>
              <a:t>All-Star Tryouts</a:t>
            </a:r>
            <a:endParaRPr b="0" lang="en-US" sz="2400" spc="-1" strike="noStrike">
              <a:solidFill>
                <a:srgbClr val="000000"/>
              </a:solidFill>
              <a:latin typeface="Arial"/>
            </a:endParaRPr>
          </a:p>
          <a:p>
            <a:pPr lvl="1" marL="742320" indent="-284760">
              <a:lnSpc>
                <a:spcPct val="100000"/>
              </a:lnSpc>
              <a:spcBef>
                <a:spcPts val="1134"/>
              </a:spcBef>
              <a:buClr>
                <a:srgbClr val="ffffff"/>
              </a:buClr>
              <a:buFont typeface="Noto Sans Symbols"/>
              <a:buChar char="−"/>
            </a:pPr>
            <a:r>
              <a:rPr b="0" lang="en-US" sz="2000" spc="-1" strike="noStrike">
                <a:solidFill>
                  <a:srgbClr val="ffffff"/>
                </a:solidFill>
                <a:latin typeface="Arial"/>
                <a:ea typeface="Arial"/>
              </a:rPr>
              <a:t>May 16th Ironbridge Baseball Academy</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660066"/>
                </a:solidFill>
                <a:latin typeface="Arial Black"/>
                <a:ea typeface="Arial Black"/>
              </a:rPr>
              <a:t>Meet your CCLL Board</a:t>
            </a:r>
            <a:endParaRPr b="0" lang="en-US" sz="3600" spc="-1" strike="noStrike">
              <a:solidFill>
                <a:srgbClr val="000000"/>
              </a:solidFill>
              <a:latin typeface="Arial"/>
            </a:endParaRPr>
          </a:p>
        </p:txBody>
      </p:sp>
      <p:sp>
        <p:nvSpPr>
          <p:cNvPr id="248" name="PlaceHolder 2"/>
          <p:cNvSpPr>
            <a:spLocks noGrp="1"/>
          </p:cNvSpPr>
          <p:nvPr>
            <p:ph/>
          </p:nvPr>
        </p:nvSpPr>
        <p:spPr>
          <a:xfrm>
            <a:off x="0" y="1075320"/>
            <a:ext cx="9143640" cy="578232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ffffff"/>
                </a:solidFill>
                <a:latin typeface="Arial"/>
                <a:ea typeface="Arial"/>
              </a:rPr>
              <a:t>How Can We Help You Be Successful?</a:t>
            </a:r>
            <a:endParaRPr b="0" lang="en-US" sz="3600" spc="-1" strike="noStrike">
              <a:solidFill>
                <a:srgbClr val="000000"/>
              </a:solidFill>
              <a:latin typeface="Arial"/>
            </a:endParaRPr>
          </a:p>
          <a:p>
            <a:pPr indent="0">
              <a:lnSpc>
                <a:spcPct val="100000"/>
              </a:lnSpc>
              <a:buNone/>
              <a:tabLst>
                <a:tab algn="l" pos="0"/>
              </a:tabLst>
            </a:pPr>
            <a:endParaRPr b="0" lang="en-US" sz="2600" spc="-1" strike="noStrike">
              <a:solidFill>
                <a:srgbClr val="000000"/>
              </a:solidFill>
              <a:latin typeface="Arial"/>
            </a:endParaRPr>
          </a:p>
          <a:p>
            <a:pPr indent="0">
              <a:lnSpc>
                <a:spcPct val="100000"/>
              </a:lnSpc>
              <a:buNone/>
              <a:tabLst>
                <a:tab algn="l" pos="0"/>
              </a:tabLst>
            </a:pPr>
            <a:r>
              <a:rPr b="0" lang="en-US" sz="2800" spc="-1" strike="noStrike">
                <a:solidFill>
                  <a:srgbClr val="ffffff"/>
                </a:solidFill>
                <a:latin typeface="Arial"/>
                <a:ea typeface="Arial"/>
              </a:rPr>
              <a:t>Support Staff:</a:t>
            </a:r>
            <a:endParaRPr b="0" lang="en-US" sz="2800" spc="-1" strike="noStrike">
              <a:solidFill>
                <a:srgbClr val="000000"/>
              </a:solidFill>
              <a:latin typeface="Arial"/>
            </a:endParaRPr>
          </a:p>
          <a:p>
            <a:pPr marL="914400" indent="-406440">
              <a:lnSpc>
                <a:spcPct val="115000"/>
              </a:lnSpc>
              <a:spcBef>
                <a:spcPts val="479"/>
              </a:spcBef>
              <a:buClr>
                <a:srgbClr val="ffffff"/>
              </a:buClr>
              <a:buFont typeface="Arial"/>
              <a:buChar char="●"/>
              <a:tabLst>
                <a:tab algn="l" pos="0"/>
              </a:tabLst>
            </a:pPr>
            <a:r>
              <a:rPr b="0" lang="en-US" sz="2800" spc="-1" strike="noStrike">
                <a:solidFill>
                  <a:srgbClr val="ffffff"/>
                </a:solidFill>
                <a:latin typeface="Arial"/>
                <a:ea typeface="Arial"/>
              </a:rPr>
              <a:t>President – Jason Moore</a:t>
            </a: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VP Baseball &amp; Coaching Coordinator – Bob Zane</a:t>
            </a: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VP Operations &amp; UIC – Matt Thore</a:t>
            </a: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Secretary- Allyson Waddell</a:t>
            </a: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Player Agent – Paul Scofield</a:t>
            </a: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Treasurer – Cheryl Norton</a:t>
            </a: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Uniform Manager – Tracie Henry-Neill</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700" spc="-1" strike="noStrike">
                <a:solidFill>
                  <a:srgbClr val="006600"/>
                </a:solidFill>
                <a:latin typeface="Arial Black"/>
                <a:ea typeface="Arial Black"/>
              </a:rPr>
              <a:t>Know the Rules</a:t>
            </a:r>
            <a:endParaRPr b="0" lang="en-US" sz="3700" spc="-1" strike="noStrike">
              <a:solidFill>
                <a:srgbClr val="000000"/>
              </a:solidFill>
              <a:latin typeface="Arial"/>
            </a:endParaRPr>
          </a:p>
        </p:txBody>
      </p:sp>
      <p:sp>
        <p:nvSpPr>
          <p:cNvPr id="322" name="PlaceHolder 2"/>
          <p:cNvSpPr>
            <a:spLocks noGrp="1"/>
          </p:cNvSpPr>
          <p:nvPr>
            <p:ph/>
          </p:nvPr>
        </p:nvSpPr>
        <p:spPr>
          <a:xfrm>
            <a:off x="207720" y="1049400"/>
            <a:ext cx="8727480" cy="5579640"/>
          </a:xfrm>
          <a:prstGeom prst="rect">
            <a:avLst/>
          </a:prstGeom>
          <a:noFill/>
          <a:ln w="0">
            <a:noFill/>
          </a:ln>
        </p:spPr>
        <p:txBody>
          <a:bodyPr lIns="91440" rIns="91440" tIns="45720" bIns="45720" anchor="t">
            <a:noAutofit/>
          </a:bodyPr>
          <a:p>
            <a:pPr indent="0">
              <a:lnSpc>
                <a:spcPct val="90000"/>
              </a:lnSpc>
              <a:buNone/>
              <a:tabLst>
                <a:tab algn="l" pos="0"/>
              </a:tabLst>
            </a:pPr>
            <a:endParaRPr b="0" lang="en-US" sz="17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a:p>
            <a:pPr marL="343440" indent="-343440">
              <a:lnSpc>
                <a:spcPct val="90000"/>
              </a:lnSpc>
              <a:spcBef>
                <a:spcPts val="499"/>
              </a:spcBef>
              <a:buClr>
                <a:srgbClr val="ffffff"/>
              </a:buClr>
              <a:buFont typeface="Noto Sans Symbols"/>
              <a:buChar char="∙"/>
              <a:tabLst>
                <a:tab algn="l" pos="0"/>
              </a:tabLst>
            </a:pPr>
            <a:r>
              <a:rPr b="0" lang="en-US" sz="2500" spc="-1" strike="noStrike">
                <a:solidFill>
                  <a:srgbClr val="ffffff"/>
                </a:solidFill>
                <a:latin typeface="Arial"/>
                <a:ea typeface="Arial"/>
              </a:rPr>
              <a:t>Be sure to read both the official Little League Rule Book and our CCLL Local League Rules!</a:t>
            </a:r>
            <a:endParaRPr b="0" lang="en-US" sz="2500" spc="-1" strike="noStrike">
              <a:solidFill>
                <a:srgbClr val="000000"/>
              </a:solidFill>
              <a:latin typeface="Arial"/>
            </a:endParaRPr>
          </a:p>
          <a:p>
            <a:pPr marL="343440" indent="-343440">
              <a:lnSpc>
                <a:spcPct val="90000"/>
              </a:lnSpc>
              <a:spcBef>
                <a:spcPts val="499"/>
              </a:spcBef>
              <a:buClr>
                <a:srgbClr val="ffffff"/>
              </a:buClr>
              <a:buFont typeface="Noto Sans Symbols"/>
              <a:buChar char="∙"/>
              <a:tabLst>
                <a:tab algn="l" pos="0"/>
              </a:tabLst>
            </a:pPr>
            <a:r>
              <a:rPr b="0" lang="en-US" sz="2500" spc="-1" strike="noStrike">
                <a:solidFill>
                  <a:srgbClr val="ffffff"/>
                </a:solidFill>
                <a:latin typeface="Arial"/>
                <a:ea typeface="Arial"/>
              </a:rPr>
              <a:t>You can get the free little rule book at the Apple App Store or on Google Play Store.</a:t>
            </a:r>
            <a:endParaRPr b="0" lang="en-US" sz="25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p:txBody>
      </p:sp>
      <p:pic>
        <p:nvPicPr>
          <p:cNvPr id="323" name="Google Shape;355;p8" descr=""/>
          <p:cNvPicPr/>
          <p:nvPr/>
        </p:nvPicPr>
        <p:blipFill>
          <a:blip r:embed="rId1"/>
          <a:stretch/>
        </p:blipFill>
        <p:spPr>
          <a:xfrm>
            <a:off x="2590920" y="1219320"/>
            <a:ext cx="1985760" cy="2513880"/>
          </a:xfrm>
          <a:prstGeom prst="rect">
            <a:avLst/>
          </a:prstGeom>
          <a:ln w="0">
            <a:noFill/>
          </a:ln>
        </p:spPr>
      </p:pic>
      <p:pic>
        <p:nvPicPr>
          <p:cNvPr id="324" name="Google Shape;356;p8" descr=""/>
          <p:cNvPicPr/>
          <p:nvPr/>
        </p:nvPicPr>
        <p:blipFill>
          <a:blip r:embed="rId2"/>
          <a:stretch/>
        </p:blipFill>
        <p:spPr>
          <a:xfrm>
            <a:off x="4648320" y="1219320"/>
            <a:ext cx="1884600" cy="251388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700" spc="-1" strike="noStrike">
                <a:solidFill>
                  <a:srgbClr val="006600"/>
                </a:solidFill>
                <a:latin typeface="Arial Black"/>
                <a:ea typeface="Arial Black"/>
              </a:rPr>
              <a:t>Know the Rules</a:t>
            </a:r>
            <a:endParaRPr b="0" lang="en-US" sz="3700" spc="-1" strike="noStrike">
              <a:solidFill>
                <a:srgbClr val="000000"/>
              </a:solidFill>
              <a:latin typeface="Arial"/>
            </a:endParaRPr>
          </a:p>
          <a:p>
            <a:pPr indent="0" algn="ctr">
              <a:lnSpc>
                <a:spcPct val="100000"/>
              </a:lnSpc>
              <a:buNone/>
              <a:tabLst>
                <a:tab algn="l" pos="0"/>
              </a:tabLst>
            </a:pPr>
            <a:r>
              <a:rPr b="0" lang="en-US" sz="3700" spc="-1" strike="noStrike">
                <a:solidFill>
                  <a:srgbClr val="006600"/>
                </a:solidFill>
                <a:latin typeface="Arial Black"/>
                <a:ea typeface="Arial Black"/>
              </a:rPr>
              <a:t>Pitch Tracking</a:t>
            </a:r>
            <a:endParaRPr b="0" lang="en-US" sz="3700" spc="-1" strike="noStrike">
              <a:solidFill>
                <a:srgbClr val="000000"/>
              </a:solidFill>
              <a:latin typeface="Arial"/>
            </a:endParaRPr>
          </a:p>
        </p:txBody>
      </p:sp>
      <p:sp>
        <p:nvSpPr>
          <p:cNvPr id="326" name="PlaceHolder 2"/>
          <p:cNvSpPr>
            <a:spLocks noGrp="1"/>
          </p:cNvSpPr>
          <p:nvPr>
            <p:ph/>
          </p:nvPr>
        </p:nvSpPr>
        <p:spPr>
          <a:xfrm>
            <a:off x="172080" y="1075680"/>
            <a:ext cx="8971200" cy="5445360"/>
          </a:xfrm>
          <a:prstGeom prst="rect">
            <a:avLst/>
          </a:prstGeom>
          <a:noFill/>
          <a:ln w="0">
            <a:noFill/>
          </a:ln>
        </p:spPr>
        <p:txBody>
          <a:bodyPr lIns="91440" rIns="91440" tIns="45720" bIns="45720" anchor="t">
            <a:noAutofit/>
          </a:bodyPr>
          <a:p>
            <a:pPr marL="343440" indent="-343440">
              <a:lnSpc>
                <a:spcPct val="100000"/>
              </a:lnSpc>
              <a:buClr>
                <a:srgbClr val="ffffff"/>
              </a:buClr>
              <a:buFont typeface="Noto Sans Symbols"/>
              <a:buChar char="∙"/>
            </a:pPr>
            <a:r>
              <a:rPr b="0" lang="en-US" sz="2200" spc="-1" strike="noStrike">
                <a:solidFill>
                  <a:srgbClr val="ffffff"/>
                </a:solidFill>
                <a:latin typeface="Arial"/>
                <a:ea typeface="Arial"/>
              </a:rPr>
              <a:t>You must follow Little League Pitch Tracking rules as described in Regulation VI – Pitchers in the rulebook.</a:t>
            </a:r>
            <a:endParaRPr b="0" lang="en-US" sz="2200" spc="-1" strike="noStrike">
              <a:solidFill>
                <a:srgbClr val="000000"/>
              </a:solidFill>
              <a:latin typeface="Arial"/>
            </a:endParaRPr>
          </a:p>
          <a:p>
            <a:pPr marL="343440" indent="-343440">
              <a:lnSpc>
                <a:spcPct val="100000"/>
              </a:lnSpc>
              <a:spcBef>
                <a:spcPts val="439"/>
              </a:spcBef>
              <a:buClr>
                <a:srgbClr val="ffffff"/>
              </a:buClr>
              <a:buFont typeface="Noto Sans Symbols"/>
              <a:buChar char="∙"/>
            </a:pPr>
            <a:r>
              <a:rPr b="0" lang="en-US" sz="2200" spc="-1" strike="noStrike">
                <a:solidFill>
                  <a:srgbClr val="ffffff"/>
                </a:solidFill>
                <a:latin typeface="Arial"/>
                <a:ea typeface="Arial"/>
              </a:rPr>
              <a:t>You must keep the Little League Baseball Pitcher Eligibility Tracking Form with you and complete it after each game.</a:t>
            </a:r>
            <a:endParaRPr b="0" lang="en-US" sz="2200" spc="-1" strike="noStrike">
              <a:solidFill>
                <a:srgbClr val="000000"/>
              </a:solidFill>
              <a:latin typeface="Arial"/>
            </a:endParaRPr>
          </a:p>
          <a:p>
            <a:pPr marL="343440" indent="-343440">
              <a:lnSpc>
                <a:spcPct val="100000"/>
              </a:lnSpc>
              <a:spcBef>
                <a:spcPts val="439"/>
              </a:spcBef>
              <a:buClr>
                <a:srgbClr val="ffffff"/>
              </a:buClr>
              <a:buFont typeface="Noto Sans Symbols"/>
              <a:buChar char="∙"/>
            </a:pPr>
            <a:r>
              <a:rPr b="0" lang="en-US" sz="2200" spc="-1" strike="noStrike">
                <a:solidFill>
                  <a:srgbClr val="ffffff"/>
                </a:solidFill>
                <a:latin typeface="Arial"/>
                <a:ea typeface="Arial"/>
              </a:rPr>
              <a:t>If you have a travel ball player, work with the parents on including their travel ball pitching into your Little League Pitch Tracking!</a:t>
            </a:r>
            <a:endParaRPr b="0" lang="en-US" sz="2200" spc="-1" strike="noStrike">
              <a:solidFill>
                <a:srgbClr val="000000"/>
              </a:solidFill>
              <a:latin typeface="Arial"/>
            </a:endParaRPr>
          </a:p>
        </p:txBody>
      </p:sp>
      <p:pic>
        <p:nvPicPr>
          <p:cNvPr id="327" name="Google Shape;364;p9" descr=""/>
          <p:cNvPicPr/>
          <p:nvPr/>
        </p:nvPicPr>
        <p:blipFill>
          <a:blip r:embed="rId1"/>
          <a:srcRect l="3374" t="5288" r="3784" b="7692"/>
          <a:stretch/>
        </p:blipFill>
        <p:spPr>
          <a:xfrm>
            <a:off x="2057400" y="3352680"/>
            <a:ext cx="4777920" cy="335196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800080"/>
                </a:solidFill>
                <a:latin typeface="Arial Black"/>
                <a:ea typeface="Arial Black"/>
              </a:rPr>
              <a:t>Umpires</a:t>
            </a:r>
            <a:endParaRPr b="0" lang="en-US" sz="3600" spc="-1" strike="noStrike">
              <a:solidFill>
                <a:srgbClr val="000000"/>
              </a:solidFill>
              <a:latin typeface="Arial"/>
            </a:endParaRPr>
          </a:p>
        </p:txBody>
      </p:sp>
      <p:sp>
        <p:nvSpPr>
          <p:cNvPr id="329" name="PlaceHolder 2"/>
          <p:cNvSpPr>
            <a:spLocks noGrp="1"/>
          </p:cNvSpPr>
          <p:nvPr>
            <p:ph/>
          </p:nvPr>
        </p:nvSpPr>
        <p:spPr>
          <a:xfrm>
            <a:off x="76320" y="1143000"/>
            <a:ext cx="8991360" cy="5562360"/>
          </a:xfrm>
          <a:prstGeom prst="rect">
            <a:avLst/>
          </a:prstGeom>
          <a:noFill/>
          <a:ln w="0">
            <a:noFill/>
          </a:ln>
        </p:spPr>
        <p:txBody>
          <a:bodyPr lIns="0" rIns="91440" tIns="45720" bIns="45720" anchor="t">
            <a:noAutofit/>
          </a:bodyPr>
          <a:p>
            <a:pPr marL="742320" indent="-284760">
              <a:lnSpc>
                <a:spcPct val="100000"/>
              </a:lnSpc>
              <a:buNone/>
              <a:tabLst>
                <a:tab algn="l" pos="0"/>
              </a:tabLst>
            </a:pPr>
            <a:r>
              <a:rPr b="0" lang="en-US" sz="2400" spc="-1" strike="noStrike">
                <a:solidFill>
                  <a:srgbClr val="ffffff"/>
                </a:solidFill>
                <a:latin typeface="Arial"/>
                <a:ea typeface="Arial"/>
              </a:rPr>
              <a:t>Plate meeting prior to game is mandatory – Team</a:t>
            </a:r>
            <a:endParaRPr b="0" lang="en-US" sz="2400" spc="-1" strike="noStrike">
              <a:solidFill>
                <a:srgbClr val="000000"/>
              </a:solidFill>
              <a:latin typeface="Arial"/>
            </a:endParaRPr>
          </a:p>
          <a:p>
            <a:pPr marL="742320" indent="-284760">
              <a:lnSpc>
                <a:spcPct val="100000"/>
              </a:lnSpc>
              <a:buNone/>
              <a:tabLst>
                <a:tab algn="l" pos="0"/>
              </a:tabLst>
            </a:pPr>
            <a:r>
              <a:rPr b="0" lang="en-US" sz="2400" spc="-1" strike="noStrike">
                <a:solidFill>
                  <a:srgbClr val="ffffff"/>
                </a:solidFill>
                <a:latin typeface="Arial"/>
                <a:ea typeface="Arial"/>
              </a:rPr>
              <a:t>representative at this meeting will be considered the Manager</a:t>
            </a:r>
            <a:endParaRPr b="0" lang="en-US" sz="2400" spc="-1" strike="noStrike">
              <a:solidFill>
                <a:srgbClr val="000000"/>
              </a:solidFill>
              <a:latin typeface="Arial"/>
            </a:endParaRPr>
          </a:p>
          <a:p>
            <a:pPr marL="742320" indent="-284760">
              <a:lnSpc>
                <a:spcPct val="100000"/>
              </a:lnSpc>
              <a:buNone/>
              <a:tabLst>
                <a:tab algn="l" pos="0"/>
              </a:tabLst>
            </a:pPr>
            <a:r>
              <a:rPr b="0" lang="en-US" sz="2400" spc="-1" strike="noStrike">
                <a:solidFill>
                  <a:srgbClr val="ffffff"/>
                </a:solidFill>
                <a:latin typeface="Arial"/>
                <a:ea typeface="Arial"/>
              </a:rPr>
              <a:t>for the game. Expect the following:</a:t>
            </a:r>
            <a:endParaRPr b="0" lang="en-US" sz="2400" spc="-1" strike="noStrike">
              <a:solidFill>
                <a:srgbClr val="000000"/>
              </a:solidFill>
              <a:latin typeface="Arial"/>
            </a:endParaRPr>
          </a:p>
          <a:p>
            <a:pPr lvl="8" marL="742320" indent="-284760">
              <a:lnSpc>
                <a:spcPct val="100000"/>
              </a:lnSpc>
              <a:spcBef>
                <a:spcPts val="1040"/>
              </a:spcBef>
              <a:buClr>
                <a:srgbClr val="ffffff"/>
              </a:buClr>
              <a:buFont typeface="Arial"/>
              <a:buChar char="•"/>
              <a:tabLst>
                <a:tab algn="l" pos="0"/>
              </a:tabLst>
            </a:pPr>
            <a:r>
              <a:rPr b="0" lang="en-US" sz="2400" spc="-1" strike="noStrike">
                <a:solidFill>
                  <a:srgbClr val="ffffff"/>
                </a:solidFill>
                <a:latin typeface="Arial"/>
                <a:ea typeface="Arial"/>
              </a:rPr>
              <a:t>     </a:t>
            </a:r>
            <a:r>
              <a:rPr b="0" lang="en-US" sz="2400" spc="-1" strike="noStrike">
                <a:solidFill>
                  <a:srgbClr val="ffffff"/>
                </a:solidFill>
                <a:latin typeface="Arial"/>
                <a:ea typeface="Arial"/>
              </a:rPr>
              <a:t>Introductions</a:t>
            </a:r>
            <a:endParaRPr b="0" lang="en-US" sz="2400" spc="-1" strike="noStrike">
              <a:solidFill>
                <a:srgbClr val="000000"/>
              </a:solidFill>
              <a:latin typeface="Arial"/>
            </a:endParaRPr>
          </a:p>
          <a:p>
            <a:pPr lvl="8" marL="742320" indent="-284760">
              <a:lnSpc>
                <a:spcPct val="100000"/>
              </a:lnSpc>
              <a:spcBef>
                <a:spcPts val="439"/>
              </a:spcBef>
              <a:buClr>
                <a:srgbClr val="ffffff"/>
              </a:buClr>
              <a:buFont typeface="Arial"/>
              <a:buChar char="•"/>
              <a:tabLst>
                <a:tab algn="l" pos="0"/>
              </a:tabLst>
            </a:pPr>
            <a:r>
              <a:rPr b="0" lang="en-US" sz="2400" spc="-1" strike="noStrike">
                <a:solidFill>
                  <a:srgbClr val="ffffff"/>
                </a:solidFill>
                <a:latin typeface="Arial"/>
                <a:ea typeface="Arial"/>
              </a:rPr>
              <a:t>    </a:t>
            </a:r>
            <a:r>
              <a:rPr b="0" lang="en-US" sz="2400" spc="-1" strike="noStrike">
                <a:solidFill>
                  <a:srgbClr val="ffffff"/>
                </a:solidFill>
                <a:latin typeface="Arial"/>
                <a:ea typeface="Arial"/>
              </a:rPr>
              <a:t>Are Players probably equipped (bats/helmets/safety gear    </a:t>
            </a:r>
            <a:r>
              <a:rPr b="0" lang="en-US" sz="2400" spc="-1" strike="noStrike">
                <a:solidFill>
                  <a:srgbClr val="ffffff"/>
                </a:solidFill>
                <a:latin typeface="Arial"/>
                <a:ea typeface="Arial"/>
              </a:rPr>
              <a:t>	</a:t>
            </a:r>
            <a:r>
              <a:rPr b="0" lang="en-US" sz="2400" spc="-1" strike="noStrike">
                <a:solidFill>
                  <a:srgbClr val="ffffff"/>
                </a:solidFill>
                <a:latin typeface="Arial"/>
                <a:ea typeface="Arial"/>
              </a:rPr>
              <a:t>  etc)</a:t>
            </a:r>
            <a:endParaRPr b="0" lang="en-US" sz="2400" spc="-1" strike="noStrike">
              <a:solidFill>
                <a:srgbClr val="000000"/>
              </a:solidFill>
              <a:latin typeface="Arial"/>
            </a:endParaRPr>
          </a:p>
          <a:p>
            <a:pPr lvl="7" marL="742320" indent="-284760">
              <a:lnSpc>
                <a:spcPct val="100000"/>
              </a:lnSpc>
              <a:spcBef>
                <a:spcPts val="561"/>
              </a:spcBef>
              <a:buClr>
                <a:srgbClr val="ffffff"/>
              </a:buClr>
              <a:buFont typeface="Arial"/>
              <a:buChar char="•"/>
              <a:tabLst>
                <a:tab algn="l" pos="0"/>
              </a:tabLst>
            </a:pPr>
            <a:r>
              <a:rPr b="0" lang="en-US" sz="2400" spc="-1" strike="noStrike">
                <a:solidFill>
                  <a:srgbClr val="ffffff"/>
                </a:solidFill>
                <a:latin typeface="Arial"/>
                <a:ea typeface="Arial"/>
              </a:rPr>
              <a:t>   </a:t>
            </a:r>
            <a:r>
              <a:rPr b="0" lang="en-US" sz="2400" spc="-1" strike="noStrike">
                <a:solidFill>
                  <a:srgbClr val="ffffff"/>
                </a:solidFill>
                <a:latin typeface="Arial"/>
                <a:ea typeface="Arial"/>
              </a:rPr>
              <a:t>County card verification</a:t>
            </a:r>
            <a:endParaRPr b="0" lang="en-US" sz="2400" spc="-1" strike="noStrike">
              <a:solidFill>
                <a:srgbClr val="000000"/>
              </a:solidFill>
              <a:latin typeface="Arial"/>
            </a:endParaRPr>
          </a:p>
          <a:p>
            <a:pPr lvl="7" marL="742320" indent="-284760">
              <a:lnSpc>
                <a:spcPct val="100000"/>
              </a:lnSpc>
              <a:spcBef>
                <a:spcPts val="561"/>
              </a:spcBef>
              <a:buClr>
                <a:srgbClr val="ffffff"/>
              </a:buClr>
              <a:buFont typeface="Arial"/>
              <a:buChar char="•"/>
              <a:tabLst>
                <a:tab algn="l" pos="0"/>
              </a:tabLst>
            </a:pPr>
            <a:r>
              <a:rPr b="0" lang="en-US" sz="2400" spc="-1" strike="noStrike">
                <a:solidFill>
                  <a:srgbClr val="ffffff"/>
                </a:solidFill>
                <a:latin typeface="Arial"/>
                <a:ea typeface="Arial"/>
              </a:rPr>
              <a:t>   </a:t>
            </a:r>
            <a:r>
              <a:rPr b="0" lang="en-US" sz="2400" spc="-1" strike="noStrike">
                <a:solidFill>
                  <a:srgbClr val="ffffff"/>
                </a:solidFill>
                <a:latin typeface="Arial"/>
                <a:ea typeface="Arial"/>
              </a:rPr>
              <a:t>Line-up Exchange</a:t>
            </a:r>
            <a:endParaRPr b="0" lang="en-US" sz="2400" spc="-1" strike="noStrike">
              <a:solidFill>
                <a:srgbClr val="000000"/>
              </a:solidFill>
              <a:latin typeface="Arial"/>
            </a:endParaRPr>
          </a:p>
          <a:p>
            <a:pPr lvl="7" marL="742320" indent="-284760">
              <a:lnSpc>
                <a:spcPct val="100000"/>
              </a:lnSpc>
              <a:spcBef>
                <a:spcPts val="561"/>
              </a:spcBef>
              <a:buClr>
                <a:srgbClr val="ffffff"/>
              </a:buClr>
              <a:buFont typeface="Arial"/>
              <a:buChar char="•"/>
              <a:tabLst>
                <a:tab algn="l" pos="0"/>
              </a:tabLst>
            </a:pPr>
            <a:r>
              <a:rPr b="0" lang="en-US" sz="2400" spc="-1" strike="noStrike">
                <a:solidFill>
                  <a:srgbClr val="ffffff"/>
                </a:solidFill>
                <a:latin typeface="Arial"/>
                <a:ea typeface="Arial"/>
              </a:rPr>
              <a:t>   </a:t>
            </a:r>
            <a:r>
              <a:rPr b="0" lang="en-US" sz="2400" spc="-1" strike="noStrike">
                <a:solidFill>
                  <a:srgbClr val="ffffff"/>
                </a:solidFill>
                <a:latin typeface="Arial"/>
                <a:ea typeface="Arial"/>
              </a:rPr>
              <a:t>Game Points of Emphasis</a:t>
            </a:r>
            <a:endParaRPr b="0" lang="en-US" sz="2400" spc="-1" strike="noStrike">
              <a:solidFill>
                <a:srgbClr val="000000"/>
              </a:solidFill>
              <a:latin typeface="Arial"/>
            </a:endParaRPr>
          </a:p>
          <a:p>
            <a:pPr lvl="7" marL="742320" indent="-284760">
              <a:lnSpc>
                <a:spcPct val="100000"/>
              </a:lnSpc>
              <a:spcBef>
                <a:spcPts val="561"/>
              </a:spcBef>
              <a:buClr>
                <a:srgbClr val="ffffff"/>
              </a:buClr>
              <a:buFont typeface="Arial"/>
              <a:buChar char="•"/>
              <a:tabLst>
                <a:tab algn="l" pos="0"/>
              </a:tabLst>
            </a:pPr>
            <a:r>
              <a:rPr b="0" lang="en-US" sz="2400" spc="-1" strike="noStrike">
                <a:solidFill>
                  <a:srgbClr val="ffffff"/>
                </a:solidFill>
                <a:latin typeface="Arial"/>
                <a:ea typeface="Arial"/>
              </a:rPr>
              <a:t>   </a:t>
            </a:r>
            <a:r>
              <a:rPr b="0" lang="en-US" sz="2400" spc="-1" strike="noStrike">
                <a:solidFill>
                  <a:srgbClr val="ffffff"/>
                </a:solidFill>
                <a:latin typeface="Arial"/>
                <a:ea typeface="Arial"/>
              </a:rPr>
              <a:t>Code of Conduct – Zero tolerance for bad language</a:t>
            </a:r>
            <a:endParaRPr b="0" lang="en-US" sz="2400" spc="-1" strike="noStrike">
              <a:solidFill>
                <a:srgbClr val="000000"/>
              </a:solidFill>
              <a:latin typeface="Arial"/>
            </a:endParaRPr>
          </a:p>
          <a:p>
            <a:pPr lvl="7" marL="742320" indent="-284760">
              <a:lnSpc>
                <a:spcPct val="100000"/>
              </a:lnSpc>
              <a:spcBef>
                <a:spcPts val="561"/>
              </a:spcBef>
              <a:buClr>
                <a:srgbClr val="ffffff"/>
              </a:buClr>
              <a:buFont typeface="Arial"/>
              <a:buChar char="•"/>
              <a:tabLst>
                <a:tab algn="l" pos="0"/>
              </a:tabLst>
            </a:pPr>
            <a:r>
              <a:rPr b="0" lang="en-US" sz="2400" spc="-1" strike="noStrike">
                <a:solidFill>
                  <a:srgbClr val="ffffff"/>
                </a:solidFill>
                <a:latin typeface="Arial"/>
                <a:ea typeface="Arial"/>
              </a:rPr>
              <a:t>   </a:t>
            </a:r>
            <a:r>
              <a:rPr b="0" lang="en-US" sz="2400" spc="-1" strike="noStrike">
                <a:solidFill>
                  <a:srgbClr val="ffffff"/>
                </a:solidFill>
                <a:latin typeface="Arial"/>
                <a:ea typeface="Arial"/>
              </a:rPr>
              <a:t>Ground Rules</a:t>
            </a:r>
            <a:endParaRPr b="0" lang="en-US" sz="2400" spc="-1" strike="noStrike">
              <a:solidFill>
                <a:srgbClr val="000000"/>
              </a:solidFill>
              <a:latin typeface="Arial"/>
            </a:endParaRPr>
          </a:p>
          <a:p>
            <a:pPr lvl="7" marL="742320" indent="-284760">
              <a:lnSpc>
                <a:spcPct val="100000"/>
              </a:lnSpc>
              <a:spcBef>
                <a:spcPts val="561"/>
              </a:spcBef>
              <a:buClr>
                <a:srgbClr val="ffffff"/>
              </a:buClr>
              <a:buFont typeface="Arial"/>
              <a:buChar char="•"/>
              <a:tabLst>
                <a:tab algn="l" pos="0"/>
              </a:tabLst>
            </a:pPr>
            <a:r>
              <a:rPr b="0" lang="en-US" sz="2400" spc="-1" strike="noStrike">
                <a:solidFill>
                  <a:srgbClr val="ffffff"/>
                </a:solidFill>
                <a:latin typeface="Arial"/>
                <a:ea typeface="Arial"/>
              </a:rPr>
              <a:t>   </a:t>
            </a:r>
            <a:r>
              <a:rPr b="0" lang="en-US" sz="2400" spc="-1" strike="noStrike">
                <a:solidFill>
                  <a:srgbClr val="ffffff"/>
                </a:solidFill>
                <a:latin typeface="Arial"/>
                <a:ea typeface="Arial"/>
              </a:rPr>
              <a:t>Start time</a:t>
            </a:r>
            <a:endParaRPr b="0" lang="en-US" sz="2400" spc="-1" strike="noStrike">
              <a:solidFill>
                <a:srgbClr val="000000"/>
              </a:solidFill>
              <a:latin typeface="Arial"/>
            </a:endParaRPr>
          </a:p>
          <a:p>
            <a:pPr indent="0">
              <a:lnSpc>
                <a:spcPct val="100000"/>
              </a:lnSpc>
              <a:spcBef>
                <a:spcPts val="641"/>
              </a:spcBef>
              <a:buNone/>
              <a:tabLst>
                <a:tab algn="l" pos="0"/>
              </a:tabLst>
            </a:pP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800080"/>
                </a:solidFill>
                <a:latin typeface="Arial Black"/>
                <a:ea typeface="Arial Black"/>
              </a:rPr>
              <a:t>Umpires</a:t>
            </a:r>
            <a:endParaRPr b="0" lang="en-US" sz="3600" spc="-1" strike="noStrike">
              <a:solidFill>
                <a:srgbClr val="000000"/>
              </a:solidFill>
              <a:latin typeface="Arial"/>
            </a:endParaRPr>
          </a:p>
        </p:txBody>
      </p:sp>
      <p:sp>
        <p:nvSpPr>
          <p:cNvPr id="331" name="PlaceHolder 2"/>
          <p:cNvSpPr>
            <a:spLocks noGrp="1"/>
          </p:cNvSpPr>
          <p:nvPr>
            <p:ph/>
          </p:nvPr>
        </p:nvSpPr>
        <p:spPr>
          <a:xfrm>
            <a:off x="69120" y="1143000"/>
            <a:ext cx="9004680" cy="5646960"/>
          </a:xfrm>
          <a:prstGeom prst="rect">
            <a:avLst/>
          </a:prstGeom>
          <a:noFill/>
          <a:ln w="0">
            <a:noFill/>
          </a:ln>
        </p:spPr>
        <p:txBody>
          <a:bodyPr lIns="91440" rIns="91440" tIns="45720" bIns="45720" anchor="t">
            <a:noAutofit/>
          </a:bodyPr>
          <a:p>
            <a:pPr lvl="1" marL="742320" indent="-284760">
              <a:lnSpc>
                <a:spcPct val="90000"/>
              </a:lnSpc>
              <a:buClr>
                <a:srgbClr val="ffffff"/>
              </a:buClr>
              <a:buFont typeface="Noto Sans Symbols"/>
              <a:buChar char="−"/>
            </a:pPr>
            <a:r>
              <a:rPr b="0" lang="en-US" sz="2200" spc="-1" strike="noStrike">
                <a:solidFill>
                  <a:srgbClr val="ffffff"/>
                </a:solidFill>
                <a:latin typeface="Arial"/>
                <a:ea typeface="Arial"/>
              </a:rPr>
              <a:t>All umpires go through many hours of training </a:t>
            </a:r>
            <a:endParaRPr b="0" lang="en-US" sz="2200" spc="-1" strike="noStrike">
              <a:solidFill>
                <a:srgbClr val="000000"/>
              </a:solidFill>
              <a:latin typeface="Arial"/>
            </a:endParaRPr>
          </a:p>
          <a:p>
            <a:pPr marL="457200" indent="0">
              <a:lnSpc>
                <a:spcPct val="90000"/>
              </a:lnSpc>
              <a:spcBef>
                <a:spcPts val="320"/>
              </a:spcBef>
              <a:buNone/>
              <a:tabLst>
                <a:tab algn="l" pos="0"/>
              </a:tabLst>
            </a:pPr>
            <a:r>
              <a:rPr b="0" lang="en-US" sz="1600" spc="-1" strike="noStrike">
                <a:solidFill>
                  <a:srgbClr val="ffffff"/>
                </a:solidFill>
                <a:latin typeface="Arial"/>
                <a:ea typeface="Arial"/>
              </a:rPr>
              <a:t>     </a:t>
            </a:r>
            <a:r>
              <a:rPr b="0" lang="en-US" sz="1600" spc="-1" strike="noStrike">
                <a:solidFill>
                  <a:srgbClr val="ffffff"/>
                </a:solidFill>
                <a:latin typeface="Arial"/>
                <a:ea typeface="Arial"/>
              </a:rPr>
              <a:t>(Both new and experienced)</a:t>
            </a:r>
            <a:endParaRPr b="0" lang="en-US" sz="1600" spc="-1" strike="noStrike">
              <a:solidFill>
                <a:srgbClr val="000000"/>
              </a:solidFill>
              <a:latin typeface="Arial"/>
            </a:endParaRPr>
          </a:p>
          <a:p>
            <a:pPr lvl="1" marL="742320" indent="-284760">
              <a:lnSpc>
                <a:spcPct val="90000"/>
              </a:lnSpc>
              <a:spcBef>
                <a:spcPts val="1040"/>
              </a:spcBef>
              <a:buClr>
                <a:srgbClr val="ffffff"/>
              </a:buClr>
              <a:buFont typeface="Noto Sans Symbols"/>
              <a:buChar char="−"/>
              <a:tabLst>
                <a:tab algn="l" pos="0"/>
              </a:tabLst>
            </a:pPr>
            <a:r>
              <a:rPr b="0" lang="en-US" sz="2200" spc="-1" strike="noStrike">
                <a:solidFill>
                  <a:srgbClr val="ffffff"/>
                </a:solidFill>
                <a:latin typeface="Arial"/>
                <a:ea typeface="Arial"/>
              </a:rPr>
              <a:t>Umpires receive continuous training, development and coaching </a:t>
            </a:r>
            <a:r>
              <a:rPr b="0" i="1" lang="en-US" sz="1800" spc="-1" strike="noStrike">
                <a:solidFill>
                  <a:srgbClr val="ffffff"/>
                </a:solidFill>
                <a:latin typeface="Arial"/>
                <a:ea typeface="Arial"/>
              </a:rPr>
              <a:t>(throughout the season)</a:t>
            </a:r>
            <a:endParaRPr b="0" lang="en-US" sz="1800" spc="-1" strike="noStrike">
              <a:solidFill>
                <a:srgbClr val="000000"/>
              </a:solidFill>
              <a:latin typeface="Arial"/>
            </a:endParaRPr>
          </a:p>
          <a:p>
            <a:pPr lvl="1" marL="742320" indent="-284760">
              <a:lnSpc>
                <a:spcPct val="90000"/>
              </a:lnSpc>
              <a:spcBef>
                <a:spcPts val="1040"/>
              </a:spcBef>
              <a:buClr>
                <a:srgbClr val="ffffff"/>
              </a:buClr>
              <a:buFont typeface="Noto Sans Symbols"/>
              <a:buChar char="−"/>
              <a:tabLst>
                <a:tab algn="l" pos="0"/>
              </a:tabLst>
            </a:pPr>
            <a:r>
              <a:rPr b="0" lang="en-US" sz="2200" spc="-1" strike="noStrike">
                <a:solidFill>
                  <a:srgbClr val="ffffff"/>
                </a:solidFill>
                <a:latin typeface="Arial"/>
                <a:ea typeface="Arial"/>
              </a:rPr>
              <a:t>Please be respectful of our umpires </a:t>
            </a:r>
            <a:endParaRPr b="0" lang="en-US" sz="2200" spc="-1" strike="noStrike">
              <a:solidFill>
                <a:srgbClr val="000000"/>
              </a:solidFill>
              <a:latin typeface="Arial"/>
            </a:endParaRPr>
          </a:p>
          <a:p>
            <a:pPr lvl="1" marL="742320" indent="-284760">
              <a:lnSpc>
                <a:spcPct val="90000"/>
              </a:lnSpc>
              <a:spcBef>
                <a:spcPts val="1040"/>
              </a:spcBef>
              <a:buClr>
                <a:srgbClr val="ffffff"/>
              </a:buClr>
              <a:buFont typeface="Noto Sans Symbols"/>
              <a:buChar char="−"/>
              <a:tabLst>
                <a:tab algn="l" pos="0"/>
              </a:tabLst>
            </a:pPr>
            <a:r>
              <a:rPr b="0" lang="en-US" sz="2200" spc="-1" strike="noStrike">
                <a:solidFill>
                  <a:srgbClr val="ffffff"/>
                </a:solidFill>
                <a:latin typeface="Arial"/>
                <a:ea typeface="Arial"/>
              </a:rPr>
              <a:t>Judgment calls are final (Rule 9.02)</a:t>
            </a:r>
            <a:endParaRPr b="0" lang="en-US" sz="2200" spc="-1" strike="noStrike">
              <a:solidFill>
                <a:srgbClr val="000000"/>
              </a:solidFill>
              <a:latin typeface="Arial"/>
            </a:endParaRPr>
          </a:p>
          <a:p>
            <a:pPr lvl="1" marL="742320" indent="-284760">
              <a:lnSpc>
                <a:spcPct val="90000"/>
              </a:lnSpc>
              <a:spcBef>
                <a:spcPts val="1040"/>
              </a:spcBef>
              <a:buClr>
                <a:srgbClr val="ffffff"/>
              </a:buClr>
              <a:buFont typeface="Noto Sans Symbols"/>
              <a:buChar char="−"/>
              <a:tabLst>
                <a:tab algn="l" pos="0"/>
              </a:tabLst>
            </a:pPr>
            <a:r>
              <a:rPr b="0" lang="en-US" sz="2200" spc="-1" strike="noStrike">
                <a:solidFill>
                  <a:srgbClr val="ffffff"/>
                </a:solidFill>
                <a:latin typeface="Arial"/>
                <a:ea typeface="Arial"/>
              </a:rPr>
              <a:t>Only rule misinterpretations can be protested (Rule 7.04) </a:t>
            </a:r>
            <a:endParaRPr b="0" lang="en-US" sz="2200" spc="-1" strike="noStrike">
              <a:solidFill>
                <a:srgbClr val="000000"/>
              </a:solidFill>
              <a:latin typeface="Arial"/>
            </a:endParaRPr>
          </a:p>
          <a:p>
            <a:pPr lvl="1" marL="742320" indent="-284760">
              <a:lnSpc>
                <a:spcPct val="90000"/>
              </a:lnSpc>
              <a:spcBef>
                <a:spcPts val="1040"/>
              </a:spcBef>
              <a:buClr>
                <a:srgbClr val="ffffff"/>
              </a:buClr>
              <a:buFont typeface="Noto Sans Symbols"/>
              <a:buChar char="−"/>
              <a:tabLst>
                <a:tab algn="l" pos="0"/>
              </a:tabLst>
            </a:pPr>
            <a:r>
              <a:rPr b="0" lang="en-US" sz="2200" spc="-1" strike="noStrike">
                <a:solidFill>
                  <a:srgbClr val="ffffff"/>
                </a:solidFill>
                <a:latin typeface="Arial"/>
                <a:ea typeface="Arial"/>
              </a:rPr>
              <a:t>Umpires are responsible for all game management on the field. </a:t>
            </a:r>
            <a:endParaRPr b="0" lang="en-US" sz="2200" spc="-1" strike="noStrike">
              <a:solidFill>
                <a:srgbClr val="000000"/>
              </a:solidFill>
              <a:latin typeface="Arial"/>
            </a:endParaRPr>
          </a:p>
          <a:p>
            <a:pPr lvl="1" marL="742320" indent="-284760">
              <a:lnSpc>
                <a:spcPct val="90000"/>
              </a:lnSpc>
              <a:spcBef>
                <a:spcPts val="1040"/>
              </a:spcBef>
              <a:buClr>
                <a:srgbClr val="ffffff"/>
              </a:buClr>
              <a:buFont typeface="Noto Sans Symbols"/>
              <a:buChar char="−"/>
              <a:tabLst>
                <a:tab algn="l" pos="0"/>
              </a:tabLst>
            </a:pPr>
            <a:r>
              <a:rPr b="0" lang="en-US" sz="2200" spc="-1" strike="noStrike">
                <a:solidFill>
                  <a:srgbClr val="ffffff"/>
                </a:solidFill>
                <a:latin typeface="Arial"/>
                <a:ea typeface="Arial"/>
              </a:rPr>
              <a:t>Umpires can only discipline/eject team members or individuals authorized to be on the field of play. Their Authority does not extend outside of playing area. However, umpires can request the on duty board member have a spectator removed from the park.  </a:t>
            </a:r>
            <a:endParaRPr b="0" lang="en-US" sz="2200" spc="-1" strike="noStrike">
              <a:solidFill>
                <a:srgbClr val="000000"/>
              </a:solidFill>
              <a:latin typeface="Arial"/>
            </a:endParaRPr>
          </a:p>
          <a:p>
            <a:pPr marL="742320" indent="-284760">
              <a:lnSpc>
                <a:spcPct val="90000"/>
              </a:lnSpc>
              <a:spcBef>
                <a:spcPts val="1040"/>
              </a:spcBef>
              <a:buNone/>
              <a:tabLst>
                <a:tab algn="l" pos="0"/>
              </a:tabLst>
            </a:pPr>
            <a:r>
              <a:rPr b="0" lang="en-US" sz="2200" spc="-1" strike="noStrike">
                <a:solidFill>
                  <a:srgbClr val="ffffff"/>
                </a:solidFill>
                <a:latin typeface="Arial"/>
                <a:ea typeface="Arial"/>
              </a:rPr>
              <a:t> </a:t>
            </a:r>
            <a:endParaRPr b="0" lang="en-US" sz="2200" spc="-1" strike="noStrike">
              <a:solidFill>
                <a:srgbClr val="000000"/>
              </a:solidFill>
              <a:latin typeface="Arial"/>
            </a:endParaRPr>
          </a:p>
          <a:p>
            <a:pPr marL="742320" indent="-145080">
              <a:lnSpc>
                <a:spcPct val="90000"/>
              </a:lnSpc>
              <a:spcBef>
                <a:spcPts val="1040"/>
              </a:spcBef>
              <a:buNone/>
              <a:tabLst>
                <a:tab algn="l" pos="0"/>
              </a:tabLst>
            </a:pPr>
            <a:endParaRPr b="0" lang="en-US" sz="2200" spc="-1" strike="noStrike">
              <a:solidFill>
                <a:srgbClr val="000000"/>
              </a:solidFill>
              <a:latin typeface="Arial"/>
            </a:endParaRPr>
          </a:p>
          <a:p>
            <a:pPr indent="0">
              <a:lnSpc>
                <a:spcPct val="90000"/>
              </a:lnSpc>
              <a:spcBef>
                <a:spcPts val="1040"/>
              </a:spcBef>
              <a:buNone/>
              <a:tabLst>
                <a:tab algn="l" pos="0"/>
              </a:tabLst>
            </a:pPr>
            <a:endParaRPr b="0" lang="en-US" sz="2200" spc="-1" strike="noStrike">
              <a:solidFill>
                <a:srgbClr val="000000"/>
              </a:solidFill>
              <a:latin typeface="Arial"/>
            </a:endParaRPr>
          </a:p>
          <a:p>
            <a:pPr indent="0">
              <a:lnSpc>
                <a:spcPct val="90000"/>
              </a:lnSpc>
              <a:spcBef>
                <a:spcPts val="439"/>
              </a:spcBef>
              <a:buNone/>
              <a:tabLst>
                <a:tab algn="l" pos="0"/>
              </a:tabLst>
            </a:pPr>
            <a:endParaRPr b="0" lang="en-US" sz="2200" spc="-1" strike="noStrike">
              <a:solidFill>
                <a:srgbClr val="000000"/>
              </a:solidFill>
              <a:latin typeface="Arial"/>
            </a:endParaRPr>
          </a:p>
          <a:p>
            <a:pPr indent="0">
              <a:lnSpc>
                <a:spcPct val="90000"/>
              </a:lnSpc>
              <a:spcBef>
                <a:spcPts val="439"/>
              </a:spcBef>
              <a:buNone/>
              <a:tabLst>
                <a:tab algn="l" pos="0"/>
              </a:tabLst>
            </a:pPr>
            <a:endParaRPr b="0" lang="en-US" sz="2200" spc="-1" strike="noStrike">
              <a:solidFill>
                <a:srgbClr val="000000"/>
              </a:solidFill>
              <a:latin typeface="Arial"/>
            </a:endParaRPr>
          </a:p>
          <a:p>
            <a:pPr indent="0">
              <a:lnSpc>
                <a:spcPct val="90000"/>
              </a:lnSpc>
              <a:spcBef>
                <a:spcPts val="439"/>
              </a:spcBef>
              <a:buNone/>
              <a:tabLst>
                <a:tab algn="l" pos="0"/>
              </a:tabLst>
            </a:pPr>
            <a:endParaRPr b="0" lang="en-US" sz="22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800080"/>
                </a:solidFill>
                <a:latin typeface="Arial Black"/>
                <a:ea typeface="Arial Black"/>
              </a:rPr>
              <a:t>Umpires</a:t>
            </a:r>
            <a:endParaRPr b="0" lang="en-US" sz="3600" spc="-1" strike="noStrike">
              <a:solidFill>
                <a:srgbClr val="000000"/>
              </a:solidFill>
              <a:latin typeface="Arial"/>
            </a:endParaRPr>
          </a:p>
        </p:txBody>
      </p:sp>
      <p:sp>
        <p:nvSpPr>
          <p:cNvPr id="333" name="PlaceHolder 2"/>
          <p:cNvSpPr>
            <a:spLocks noGrp="1"/>
          </p:cNvSpPr>
          <p:nvPr>
            <p:ph/>
          </p:nvPr>
        </p:nvSpPr>
        <p:spPr>
          <a:xfrm>
            <a:off x="484920" y="1411920"/>
            <a:ext cx="8228160" cy="4974840"/>
          </a:xfrm>
          <a:prstGeom prst="rect">
            <a:avLst/>
          </a:prstGeom>
          <a:noFill/>
          <a:ln w="0">
            <a:noFill/>
          </a:ln>
        </p:spPr>
        <p:txBody>
          <a:bodyPr lIns="91440" rIns="91440" tIns="45720" bIns="45720" anchor="t">
            <a:noAutofit/>
          </a:bodyPr>
          <a:p>
            <a:pPr marL="343440" indent="0" algn="ctr">
              <a:lnSpc>
                <a:spcPct val="100000"/>
              </a:lnSpc>
              <a:buNone/>
              <a:tabLst>
                <a:tab algn="l" pos="0"/>
              </a:tabLst>
            </a:pPr>
            <a:r>
              <a:rPr b="0" lang="en-US" sz="3600" spc="-1" strike="noStrike">
                <a:solidFill>
                  <a:srgbClr val="ff0000"/>
                </a:solidFill>
                <a:latin typeface="Arial"/>
                <a:ea typeface="Arial"/>
              </a:rPr>
              <a:t>Please Note!</a:t>
            </a:r>
            <a:endParaRPr b="0" lang="en-US" sz="3600" spc="-1" strike="noStrike">
              <a:solidFill>
                <a:srgbClr val="000000"/>
              </a:solidFill>
              <a:latin typeface="Arial"/>
            </a:endParaRPr>
          </a:p>
          <a:p>
            <a:pPr marL="343440" indent="-343440">
              <a:lnSpc>
                <a:spcPct val="100000"/>
              </a:lnSpc>
              <a:spcBef>
                <a:spcPts val="561"/>
              </a:spcBef>
              <a:buClr>
                <a:srgbClr val="ffffff"/>
              </a:buClr>
              <a:buFont typeface="Noto Sans Symbols"/>
              <a:buChar char="∙"/>
              <a:tabLst>
                <a:tab algn="l" pos="0"/>
              </a:tabLst>
            </a:pPr>
            <a:r>
              <a:rPr b="0" lang="en-US" sz="2800" spc="-1" strike="noStrike">
                <a:solidFill>
                  <a:srgbClr val="ffffff"/>
                </a:solidFill>
                <a:latin typeface="Arial"/>
                <a:ea typeface="Arial"/>
              </a:rPr>
              <a:t>The entire baseball community is suffering from a HUGE umpire shortage – and this includes CCLL</a:t>
            </a:r>
            <a:endParaRPr b="0" lang="en-US" sz="2800" spc="-1" strike="noStrike">
              <a:solidFill>
                <a:srgbClr val="000000"/>
              </a:solidFill>
              <a:latin typeface="Arial"/>
            </a:endParaRPr>
          </a:p>
          <a:p>
            <a:pPr marL="343440" indent="-343440">
              <a:lnSpc>
                <a:spcPct val="100000"/>
              </a:lnSpc>
              <a:spcBef>
                <a:spcPts val="561"/>
              </a:spcBef>
              <a:buClr>
                <a:srgbClr val="ffffff"/>
              </a:buClr>
              <a:buFont typeface="Noto Sans Symbols"/>
              <a:buChar char="∙"/>
              <a:tabLst>
                <a:tab algn="l" pos="0"/>
              </a:tabLst>
            </a:pPr>
            <a:r>
              <a:rPr b="0" lang="en-US" sz="2800" spc="-1" strike="noStrike">
                <a:solidFill>
                  <a:srgbClr val="ffffff"/>
                </a:solidFill>
                <a:latin typeface="Arial"/>
                <a:ea typeface="Arial"/>
              </a:rPr>
              <a:t>Due to this, the CCLL staff is significantly reduced and may lead to situations where there will be only one umpire on a game.  Team managers or coaching staff may need to be utilized in certain situations</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800080"/>
                </a:solidFill>
                <a:latin typeface="Arial Black"/>
                <a:ea typeface="Arial Black"/>
              </a:rPr>
              <a:t>Umpires</a:t>
            </a:r>
            <a:endParaRPr b="0" lang="en-US" sz="3600" spc="-1" strike="noStrike">
              <a:solidFill>
                <a:srgbClr val="000000"/>
              </a:solidFill>
              <a:latin typeface="Arial"/>
            </a:endParaRPr>
          </a:p>
        </p:txBody>
      </p:sp>
      <p:sp>
        <p:nvSpPr>
          <p:cNvPr id="335" name="PlaceHolder 2"/>
          <p:cNvSpPr>
            <a:spLocks noGrp="1"/>
          </p:cNvSpPr>
          <p:nvPr>
            <p:ph/>
          </p:nvPr>
        </p:nvSpPr>
        <p:spPr>
          <a:xfrm>
            <a:off x="0" y="1066680"/>
            <a:ext cx="9143640" cy="5790960"/>
          </a:xfrm>
          <a:prstGeom prst="rect">
            <a:avLst/>
          </a:prstGeom>
          <a:noFill/>
          <a:ln w="0">
            <a:noFill/>
          </a:ln>
        </p:spPr>
        <p:txBody>
          <a:bodyPr lIns="91440" rIns="91440" tIns="45720" bIns="45720" anchor="t">
            <a:noAutofit/>
          </a:bodyPr>
          <a:p>
            <a:pPr marL="343440" indent="-343440">
              <a:lnSpc>
                <a:spcPct val="100000"/>
              </a:lnSpc>
              <a:buClr>
                <a:srgbClr val="ffffff"/>
              </a:buClr>
              <a:buFont typeface="Arial"/>
              <a:buChar char="•"/>
            </a:pPr>
            <a:r>
              <a:rPr b="0" lang="en-US" sz="2400" spc="-1" strike="noStrike">
                <a:solidFill>
                  <a:srgbClr val="ffffff"/>
                </a:solidFill>
                <a:latin typeface="Arial"/>
                <a:ea typeface="Arial"/>
              </a:rPr>
              <a:t>Unlike most LL programs, we have our own umpire training program and use our own “in house” umpires!</a:t>
            </a:r>
            <a:endParaRPr b="0" lang="en-US" sz="2400" spc="-1" strike="noStrike">
              <a:solidFill>
                <a:srgbClr val="000000"/>
              </a:solidFill>
              <a:latin typeface="Arial"/>
            </a:endParaRPr>
          </a:p>
          <a:p>
            <a:pPr marL="343440" indent="-343440">
              <a:lnSpc>
                <a:spcPct val="100000"/>
              </a:lnSpc>
              <a:spcBef>
                <a:spcPts val="1080"/>
              </a:spcBef>
              <a:buClr>
                <a:srgbClr val="ffffff"/>
              </a:buClr>
              <a:buFont typeface="Arial"/>
              <a:buChar char="•"/>
            </a:pPr>
            <a:r>
              <a:rPr b="0" lang="en-US" sz="2400" spc="-1" strike="noStrike">
                <a:solidFill>
                  <a:srgbClr val="ffffff"/>
                </a:solidFill>
                <a:latin typeface="Arial"/>
                <a:ea typeface="Arial"/>
              </a:rPr>
              <a:t>If by chance you or anyone know of any individuals 13 years’ old or older, interested in learning a new skill that will contribute to the local community and give back to the kids of Chesterfield send the our way. We will train and prepare them to umpire in any youth baseball game. Please email us at </a:t>
            </a:r>
            <a:r>
              <a:rPr b="0" lang="en-US" sz="2400" spc="-1" strike="noStrike" u="sng">
                <a:solidFill>
                  <a:srgbClr val="ffffff"/>
                </a:solidFill>
                <a:uFillTx/>
                <a:latin typeface="Arial"/>
                <a:ea typeface="Arial"/>
                <a:hlinkClick r:id="rId1"/>
              </a:rPr>
              <a:t>umpires@ccllbaseball.com</a:t>
            </a:r>
            <a:r>
              <a:rPr b="0" lang="en-US" sz="2400" spc="-1" strike="noStrike">
                <a:solidFill>
                  <a:srgbClr val="ffffff"/>
                </a:solidFill>
                <a:latin typeface="Arial"/>
                <a:ea typeface="Arial"/>
              </a:rPr>
              <a:t>.</a:t>
            </a:r>
            <a:endParaRPr b="0" lang="en-US" sz="2400" spc="-1" strike="noStrike">
              <a:solidFill>
                <a:srgbClr val="000000"/>
              </a:solidFill>
              <a:latin typeface="Arial"/>
            </a:endParaRPr>
          </a:p>
          <a:p>
            <a:pPr lvl="1" marL="343440" indent="-343440">
              <a:lnSpc>
                <a:spcPct val="100000"/>
              </a:lnSpc>
              <a:spcBef>
                <a:spcPts val="1080"/>
              </a:spcBef>
              <a:buClr>
                <a:srgbClr val="ffffff"/>
              </a:buClr>
              <a:buFont typeface="Arial"/>
              <a:buChar char="•"/>
            </a:pPr>
            <a:r>
              <a:rPr b="0" lang="en-US" sz="2200" spc="-1" strike="noStrike">
                <a:solidFill>
                  <a:srgbClr val="ffffff"/>
                </a:solidFill>
                <a:latin typeface="Arial"/>
                <a:ea typeface="Arial"/>
              </a:rPr>
              <a:t>SHOW your players how to “Honor the Game”</a:t>
            </a:r>
            <a:endParaRPr b="0" lang="en-US" sz="2200" spc="-1" strike="noStrike">
              <a:solidFill>
                <a:srgbClr val="000000"/>
              </a:solidFill>
              <a:latin typeface="Arial"/>
            </a:endParaRPr>
          </a:p>
          <a:p>
            <a:pPr marL="343440" indent="-343440">
              <a:lnSpc>
                <a:spcPct val="100000"/>
              </a:lnSpc>
              <a:spcBef>
                <a:spcPts val="1080"/>
              </a:spcBef>
              <a:buClr>
                <a:srgbClr val="ffffff"/>
              </a:buClr>
              <a:buFont typeface="Arial"/>
              <a:buChar char="•"/>
            </a:pPr>
            <a:r>
              <a:rPr b="0" lang="en-US" sz="2400" spc="-1" strike="noStrike">
                <a:solidFill>
                  <a:srgbClr val="ffffff"/>
                </a:solidFill>
                <a:latin typeface="Arial"/>
                <a:ea typeface="Arial"/>
              </a:rPr>
              <a:t>Umpires are a huge part of a successful season and we are looking forward to a great 2024 Spring Baseball Season!</a:t>
            </a:r>
            <a:endParaRPr b="0" lang="en-US" sz="2400" spc="-1" strike="noStrike">
              <a:solidFill>
                <a:srgbClr val="000000"/>
              </a:solidFill>
              <a:latin typeface="Arial"/>
            </a:endParaRPr>
          </a:p>
          <a:p>
            <a:pPr marL="343440" indent="-343440">
              <a:lnSpc>
                <a:spcPct val="90000"/>
              </a:lnSpc>
              <a:spcBef>
                <a:spcPts val="1120"/>
              </a:spcBef>
              <a:buClr>
                <a:srgbClr val="ffffff"/>
              </a:buClr>
              <a:buFont typeface="Noto Sans Symbols"/>
              <a:buChar char="▪"/>
            </a:pPr>
            <a:r>
              <a:rPr b="0" lang="en-US" sz="2600" spc="-1" strike="noStrike">
                <a:solidFill>
                  <a:srgbClr val="ffffff"/>
                </a:solidFill>
                <a:latin typeface="Arial"/>
                <a:ea typeface="Arial"/>
              </a:rPr>
              <a:t>Umpire Mentoring –  </a:t>
            </a:r>
            <a:r>
              <a:rPr b="0" lang="en-US" sz="2600" spc="-1" strike="noStrike" u="sng">
                <a:solidFill>
                  <a:srgbClr val="ffffff"/>
                </a:solidFill>
                <a:uFillTx/>
                <a:latin typeface="Arial"/>
                <a:ea typeface="Arial"/>
              </a:rPr>
              <a:t>Your</a:t>
            </a:r>
            <a:r>
              <a:rPr b="0" lang="en-US" sz="2600" spc="-1" strike="noStrike">
                <a:solidFill>
                  <a:srgbClr val="ffffff"/>
                </a:solidFill>
                <a:latin typeface="Arial"/>
                <a:ea typeface="Arial"/>
              </a:rPr>
              <a:t> feedback is critical </a:t>
            </a:r>
            <a:endParaRPr b="0" lang="en-US" sz="2600" spc="-1" strike="noStrike">
              <a:solidFill>
                <a:srgbClr val="000000"/>
              </a:solidFill>
              <a:latin typeface="Arial"/>
            </a:endParaRPr>
          </a:p>
          <a:p>
            <a:pPr lvl="1" marL="742320" indent="-284760">
              <a:lnSpc>
                <a:spcPct val="90000"/>
              </a:lnSpc>
              <a:spcBef>
                <a:spcPts val="340"/>
              </a:spcBef>
              <a:buClr>
                <a:srgbClr val="ffff00"/>
              </a:buClr>
              <a:buFont typeface="Noto Sans Symbols"/>
              <a:buChar char="▪"/>
            </a:pPr>
            <a:r>
              <a:rPr b="0" lang="en-US" sz="1700" spc="-1" strike="noStrike">
                <a:solidFill>
                  <a:srgbClr val="ffff00"/>
                </a:solidFill>
                <a:latin typeface="Arial"/>
                <a:ea typeface="Arial"/>
              </a:rPr>
              <a:t>Please complete evaluations after games and email them to </a:t>
            </a:r>
            <a:r>
              <a:rPr b="0" lang="en-US" sz="1700" spc="-1" strike="noStrike" u="sng">
                <a:solidFill>
                  <a:srgbClr val="44969f"/>
                </a:solidFill>
                <a:uFillTx/>
                <a:latin typeface="Arial"/>
                <a:ea typeface="Arial"/>
                <a:hlinkClick r:id="rId2"/>
              </a:rPr>
              <a:t>umpires@ccllbaseball.com</a:t>
            </a:r>
            <a:endParaRPr b="0" lang="en-US" sz="1700" spc="-1" strike="noStrike">
              <a:solidFill>
                <a:srgbClr val="000000"/>
              </a:solidFill>
              <a:latin typeface="Arial"/>
            </a:endParaRPr>
          </a:p>
          <a:p>
            <a:pPr marL="343440" indent="-191160">
              <a:lnSpc>
                <a:spcPct val="100000"/>
              </a:lnSpc>
              <a:spcBef>
                <a:spcPts val="479"/>
              </a:spcBef>
              <a:buNone/>
              <a:tabLst>
                <a:tab algn="l" pos="0"/>
              </a:tabLst>
            </a:pP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PlaceHolder 1"/>
          <p:cNvSpPr>
            <a:spLocks noGrp="1"/>
          </p:cNvSpPr>
          <p:nvPr>
            <p:ph type="title"/>
          </p:nvPr>
        </p:nvSpPr>
        <p:spPr>
          <a:xfrm>
            <a:off x="1304640" y="0"/>
            <a:ext cx="65224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700" spc="-1" strike="noStrike">
                <a:solidFill>
                  <a:srgbClr val="006600"/>
                </a:solidFill>
                <a:latin typeface="Arial Black"/>
                <a:ea typeface="Arial Black"/>
              </a:rPr>
              <a:t>Closing Announcements</a:t>
            </a:r>
            <a:endParaRPr b="0" lang="en-US" sz="3700" spc="-1" strike="noStrike">
              <a:solidFill>
                <a:srgbClr val="000000"/>
              </a:solidFill>
              <a:latin typeface="Arial"/>
            </a:endParaRPr>
          </a:p>
        </p:txBody>
      </p:sp>
      <p:sp>
        <p:nvSpPr>
          <p:cNvPr id="337" name="Google Shape;399;p33"/>
          <p:cNvSpPr/>
          <p:nvPr/>
        </p:nvSpPr>
        <p:spPr>
          <a:xfrm>
            <a:off x="0" y="5782680"/>
            <a:ext cx="9143640" cy="1074960"/>
          </a:xfrm>
          <a:prstGeom prst="rect">
            <a:avLst/>
          </a:prstGeom>
          <a:solidFill>
            <a:srgbClr val="660066"/>
          </a:solidFill>
          <a:ln w="0">
            <a:noFill/>
          </a:ln>
        </p:spPr>
        <p:style>
          <a:lnRef idx="0"/>
          <a:fillRef idx="0"/>
          <a:effectRef idx="0"/>
          <a:fontRef idx="minor"/>
        </p:style>
        <p:txBody>
          <a:bodyPr anchor="ctr">
            <a:noAutofit/>
          </a:bodyPr>
          <a:p>
            <a:pPr algn="ctr">
              <a:lnSpc>
                <a:spcPct val="100000"/>
              </a:lnSpc>
              <a:spcBef>
                <a:spcPts val="641"/>
              </a:spcBef>
              <a:tabLst>
                <a:tab algn="l" pos="0"/>
              </a:tabLst>
            </a:pPr>
            <a:r>
              <a:rPr b="1" lang="en-US" sz="6000" spc="-1" strike="noStrike">
                <a:solidFill>
                  <a:srgbClr val="ffffff"/>
                </a:solidFill>
                <a:latin typeface="Arial"/>
                <a:ea typeface="Arial"/>
              </a:rPr>
              <a:t>Lets</a:t>
            </a:r>
            <a:r>
              <a:rPr b="1" lang="en-US" sz="6000" spc="-1" strike="noStrike">
                <a:solidFill>
                  <a:srgbClr val="f2f2f2"/>
                </a:solidFill>
                <a:latin typeface="Arial"/>
                <a:ea typeface="Arial"/>
              </a:rPr>
              <a:t> Play Ball!</a:t>
            </a:r>
            <a:endParaRPr b="0" lang="en-US" sz="6000" spc="-1" strike="noStrike">
              <a:solidFill>
                <a:srgbClr val="ffffff"/>
              </a:solidFill>
              <a:latin typeface="Arial"/>
            </a:endParaRPr>
          </a:p>
        </p:txBody>
      </p:sp>
      <p:sp>
        <p:nvSpPr>
          <p:cNvPr id="338" name="Google Shape;400;p33"/>
          <p:cNvSpPr/>
          <p:nvPr/>
        </p:nvSpPr>
        <p:spPr>
          <a:xfrm>
            <a:off x="-5760" y="1075320"/>
            <a:ext cx="9143640" cy="4707360"/>
          </a:xfrm>
          <a:prstGeom prst="rect">
            <a:avLst/>
          </a:prstGeom>
          <a:noFill/>
          <a:ln w="0">
            <a:noFill/>
          </a:ln>
        </p:spPr>
        <p:style>
          <a:lnRef idx="0"/>
          <a:fillRef idx="0"/>
          <a:effectRef idx="0"/>
          <a:fontRef idx="minor"/>
        </p:style>
        <p:txBody>
          <a:bodyPr anchor="ctr">
            <a:noAutofit/>
          </a:bodyPr>
          <a:p>
            <a:pPr algn="ctr">
              <a:lnSpc>
                <a:spcPct val="100000"/>
              </a:lnSpc>
              <a:tabLst>
                <a:tab algn="l" pos="0"/>
              </a:tabLst>
            </a:pPr>
            <a:r>
              <a:rPr b="0" lang="en-US" sz="4900" spc="-1" strike="noStrike">
                <a:solidFill>
                  <a:schemeClr val="lt1"/>
                </a:solidFill>
                <a:latin typeface="Arial Black"/>
                <a:ea typeface="Arial Black"/>
              </a:rPr>
              <a:t>THANK YOU</a:t>
            </a:r>
            <a:endParaRPr b="0" lang="en-US" sz="4900" spc="-1" strike="noStrike">
              <a:solidFill>
                <a:srgbClr val="000000"/>
              </a:solidFill>
              <a:latin typeface="Arial"/>
            </a:endParaRPr>
          </a:p>
          <a:p>
            <a:pPr algn="ctr">
              <a:lnSpc>
                <a:spcPct val="100000"/>
              </a:lnSpc>
              <a:tabLst>
                <a:tab algn="l" pos="0"/>
              </a:tabLst>
            </a:pPr>
            <a:r>
              <a:rPr b="0" lang="en-US" sz="4900" spc="-1" strike="noStrike">
                <a:solidFill>
                  <a:schemeClr val="lt1"/>
                </a:solidFill>
                <a:latin typeface="Arial Black"/>
                <a:ea typeface="Arial Black"/>
              </a:rPr>
              <a:t>For Volunteering to Manage a Team </a:t>
            </a:r>
            <a:endParaRPr b="0" lang="en-US" sz="4900" spc="-1" strike="noStrike">
              <a:solidFill>
                <a:srgbClr val="000000"/>
              </a:solidFill>
              <a:latin typeface="Arial"/>
            </a:endParaRPr>
          </a:p>
          <a:p>
            <a:pPr algn="ctr">
              <a:lnSpc>
                <a:spcPct val="100000"/>
              </a:lnSpc>
              <a:tabLst>
                <a:tab algn="l" pos="0"/>
              </a:tabLst>
            </a:pPr>
            <a:r>
              <a:rPr b="0" lang="en-US" sz="4900" spc="-1" strike="noStrike">
                <a:solidFill>
                  <a:schemeClr val="lt1"/>
                </a:solidFill>
                <a:latin typeface="Arial Black"/>
                <a:ea typeface="Arial Black"/>
              </a:rPr>
              <a:t>with CCLL!</a:t>
            </a:r>
            <a:endParaRPr b="0" lang="en-US" sz="4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p:nvPr>
        </p:nvSpPr>
        <p:spPr>
          <a:xfrm>
            <a:off x="0" y="1075320"/>
            <a:ext cx="9143640" cy="5782320"/>
          </a:xfrm>
          <a:prstGeom prst="rect">
            <a:avLst/>
          </a:prstGeom>
          <a:noFill/>
          <a:ln w="0">
            <a:noFill/>
          </a:ln>
        </p:spPr>
        <p:txBody>
          <a:bodyPr lIns="91440" rIns="91440" tIns="45720" bIns="45720" anchor="ctr">
            <a:noAutofit/>
          </a:bodyPr>
          <a:p>
            <a:pPr marL="914400" indent="-406440">
              <a:lnSpc>
                <a:spcPct val="115000"/>
              </a:lnSpc>
              <a:spcBef>
                <a:spcPts val="479"/>
              </a:spcBef>
              <a:buClr>
                <a:srgbClr val="ffffff"/>
              </a:buClr>
              <a:buFont typeface="Arial"/>
              <a:buChar char="●"/>
            </a:pPr>
            <a:r>
              <a:rPr b="0" lang="en-US" sz="2800" spc="-1" strike="noStrike">
                <a:solidFill>
                  <a:schemeClr val="lt1"/>
                </a:solidFill>
                <a:latin typeface="Arial"/>
                <a:ea typeface="Arial"/>
              </a:rPr>
              <a:t>League Information Officer - Chris Lasher</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Sponsorships Fundraising Manager – Joe Mayes</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Marketing PR Manager – Chris Lasher</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Safety Officer – Ryan Stech</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Concession Manager – Lovena Thore</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Grounds &amp; Maintenance Manager – Tony Cimino</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Equipment Manager – Justin Harmon</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Scheduling Manager – Joshua Aiken</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Event Manager – Jonathan Spain</a:t>
            </a:r>
            <a:endParaRPr b="0" lang="en-US" sz="2800" spc="-1" strike="noStrike">
              <a:solidFill>
                <a:srgbClr val="000000"/>
              </a:solidFill>
              <a:latin typeface="Arial"/>
            </a:endParaRPr>
          </a:p>
        </p:txBody>
      </p:sp>
      <p:sp>
        <p:nvSpPr>
          <p:cNvPr id="250" name="PlaceHolder 2"/>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660066"/>
                </a:solidFill>
                <a:latin typeface="Arial Black"/>
                <a:ea typeface="Arial Black"/>
              </a:rPr>
              <a:t>Meet your CCLL Board</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p:nvPr>
        </p:nvSpPr>
        <p:spPr>
          <a:xfrm>
            <a:off x="0" y="1075320"/>
            <a:ext cx="9143640" cy="5782320"/>
          </a:xfrm>
          <a:prstGeom prst="rect">
            <a:avLst/>
          </a:prstGeom>
          <a:noFill/>
          <a:ln w="0">
            <a:noFill/>
          </a:ln>
        </p:spPr>
        <p:txBody>
          <a:bodyPr lIns="91440" rIns="91440" tIns="45720" bIns="45720" anchor="ctr">
            <a:noAutofit/>
          </a:bodyPr>
          <a:p>
            <a:pPr marL="914400" indent="-406440">
              <a:lnSpc>
                <a:spcPct val="115000"/>
              </a:lnSpc>
              <a:spcBef>
                <a:spcPts val="479"/>
              </a:spcBef>
              <a:buClr>
                <a:srgbClr val="ffffff"/>
              </a:buClr>
              <a:buFont typeface="Arial"/>
              <a:buChar char="●"/>
            </a:pPr>
            <a:r>
              <a:rPr b="0" lang="en-US" sz="2800" spc="-1" strike="noStrike">
                <a:solidFill>
                  <a:schemeClr val="lt1"/>
                </a:solidFill>
                <a:latin typeface="Arial"/>
                <a:ea typeface="Arial"/>
              </a:rPr>
              <a:t>League directors</a:t>
            </a:r>
            <a:endParaRPr b="0" lang="en-US" sz="2800" spc="-1" strike="noStrike">
              <a:solidFill>
                <a:srgbClr val="000000"/>
              </a:solidFill>
              <a:latin typeface="Arial"/>
            </a:endParaRPr>
          </a:p>
          <a:p>
            <a:pPr lvl="1" marL="1371600" indent="-406440">
              <a:lnSpc>
                <a:spcPct val="115000"/>
              </a:lnSpc>
              <a:buClr>
                <a:srgbClr val="ffffff"/>
              </a:buClr>
              <a:buFont typeface="Arial"/>
              <a:buChar char="○"/>
            </a:pPr>
            <a:r>
              <a:rPr b="0" lang="en-US" sz="2800" spc="-1" strike="noStrike">
                <a:solidFill>
                  <a:schemeClr val="lt1"/>
                </a:solidFill>
                <a:latin typeface="Arial"/>
                <a:ea typeface="Arial"/>
              </a:rPr>
              <a:t>Buddy Ball (4) - Vacant</a:t>
            </a:r>
            <a:endParaRPr b="0" lang="en-US" sz="2800" spc="-1" strike="noStrike">
              <a:solidFill>
                <a:srgbClr val="000000"/>
              </a:solidFill>
              <a:latin typeface="Arial"/>
            </a:endParaRPr>
          </a:p>
          <a:p>
            <a:pPr lvl="1" marL="1371600" indent="-406440">
              <a:lnSpc>
                <a:spcPct val="115000"/>
              </a:lnSpc>
              <a:buClr>
                <a:srgbClr val="ffffff"/>
              </a:buClr>
              <a:buFont typeface="Arial"/>
              <a:buChar char="○"/>
            </a:pPr>
            <a:r>
              <a:rPr b="0" lang="en-US" sz="2800" spc="-1" strike="noStrike">
                <a:solidFill>
                  <a:schemeClr val="lt1"/>
                </a:solidFill>
                <a:latin typeface="Arial"/>
                <a:ea typeface="Arial"/>
              </a:rPr>
              <a:t>Rookie (5-6) - Jonathan Spain</a:t>
            </a:r>
            <a:endParaRPr b="0" lang="en-US" sz="2800" spc="-1" strike="noStrike">
              <a:solidFill>
                <a:srgbClr val="000000"/>
              </a:solidFill>
              <a:latin typeface="Arial"/>
            </a:endParaRPr>
          </a:p>
          <a:p>
            <a:pPr lvl="1" marL="1371600" indent="-406440">
              <a:lnSpc>
                <a:spcPct val="115000"/>
              </a:lnSpc>
              <a:buClr>
                <a:srgbClr val="ffffff"/>
              </a:buClr>
              <a:buFont typeface="Arial"/>
              <a:buChar char="○"/>
            </a:pPr>
            <a:r>
              <a:rPr b="0" lang="en-US" sz="2800" spc="-1" strike="noStrike">
                <a:solidFill>
                  <a:schemeClr val="lt1"/>
                </a:solidFill>
                <a:latin typeface="Arial"/>
                <a:ea typeface="Arial"/>
              </a:rPr>
              <a:t>Coach Pitch (7-8) - Ashley Goulder</a:t>
            </a:r>
            <a:endParaRPr b="0" lang="en-US" sz="2800" spc="-1" strike="noStrike">
              <a:solidFill>
                <a:srgbClr val="000000"/>
              </a:solidFill>
              <a:latin typeface="Arial"/>
            </a:endParaRPr>
          </a:p>
          <a:p>
            <a:pPr lvl="1" marL="1371600" indent="-406440">
              <a:lnSpc>
                <a:spcPct val="115000"/>
              </a:lnSpc>
              <a:buClr>
                <a:srgbClr val="ffffff"/>
              </a:buClr>
              <a:buFont typeface="Arial"/>
              <a:buChar char="○"/>
            </a:pPr>
            <a:r>
              <a:rPr b="0" lang="en-US" sz="2800" spc="-1" strike="noStrike">
                <a:solidFill>
                  <a:schemeClr val="lt1"/>
                </a:solidFill>
                <a:latin typeface="Arial"/>
                <a:ea typeface="Arial"/>
              </a:rPr>
              <a:t>Minor (9-10) - Joe Mayes</a:t>
            </a:r>
            <a:endParaRPr b="0" lang="en-US" sz="2800" spc="-1" strike="noStrike">
              <a:solidFill>
                <a:srgbClr val="000000"/>
              </a:solidFill>
              <a:latin typeface="Arial"/>
            </a:endParaRPr>
          </a:p>
          <a:p>
            <a:pPr lvl="1" marL="1371600" indent="-406440">
              <a:lnSpc>
                <a:spcPct val="115000"/>
              </a:lnSpc>
              <a:buClr>
                <a:srgbClr val="ffffff"/>
              </a:buClr>
              <a:buFont typeface="Arial"/>
              <a:buChar char="○"/>
            </a:pPr>
            <a:r>
              <a:rPr b="0" lang="en-US" sz="2800" spc="-1" strike="noStrike">
                <a:solidFill>
                  <a:schemeClr val="lt1"/>
                </a:solidFill>
                <a:latin typeface="Arial"/>
                <a:ea typeface="Arial"/>
              </a:rPr>
              <a:t>Major (11-12) - Scott Montoya</a:t>
            </a:r>
            <a:endParaRPr b="0" lang="en-US" sz="2800" spc="-1" strike="noStrike">
              <a:solidFill>
                <a:srgbClr val="000000"/>
              </a:solidFill>
              <a:latin typeface="Arial"/>
            </a:endParaRPr>
          </a:p>
          <a:p>
            <a:pPr lvl="1" marL="1371600" indent="-406440">
              <a:lnSpc>
                <a:spcPct val="115000"/>
              </a:lnSpc>
              <a:buClr>
                <a:srgbClr val="ffffff"/>
              </a:buClr>
              <a:buFont typeface="Arial"/>
              <a:buChar char="○"/>
            </a:pPr>
            <a:r>
              <a:rPr b="0" lang="en-US" sz="2800" spc="-1" strike="noStrike">
                <a:solidFill>
                  <a:schemeClr val="lt1"/>
                </a:solidFill>
                <a:latin typeface="Arial"/>
                <a:ea typeface="Arial"/>
              </a:rPr>
              <a:t>Intermediate (50/70) (13) - Vacant</a:t>
            </a:r>
            <a:endParaRPr b="0" lang="en-US" sz="2800" spc="-1" strike="noStrike">
              <a:solidFill>
                <a:srgbClr val="000000"/>
              </a:solidFill>
              <a:latin typeface="Arial"/>
            </a:endParaRPr>
          </a:p>
          <a:p>
            <a:pPr lvl="1" marL="1371600" indent="-406440">
              <a:lnSpc>
                <a:spcPct val="115000"/>
              </a:lnSpc>
              <a:buClr>
                <a:srgbClr val="ffffff"/>
              </a:buClr>
              <a:buFont typeface="Arial"/>
              <a:buChar char="○"/>
            </a:pPr>
            <a:r>
              <a:rPr b="0" lang="en-US" sz="2800" spc="-1" strike="noStrike">
                <a:solidFill>
                  <a:schemeClr val="lt1"/>
                </a:solidFill>
                <a:latin typeface="Arial"/>
                <a:ea typeface="Arial"/>
              </a:rPr>
              <a:t>Senior (14-16) - Eric Swann</a:t>
            </a:r>
            <a:endParaRPr b="0" lang="en-US" sz="2800" spc="-1" strike="noStrike">
              <a:solidFill>
                <a:srgbClr val="000000"/>
              </a:solidFill>
              <a:latin typeface="Arial"/>
            </a:endParaRPr>
          </a:p>
          <a:p>
            <a:pPr indent="0">
              <a:lnSpc>
                <a:spcPct val="100000"/>
              </a:lnSpc>
              <a:spcBef>
                <a:spcPts val="479"/>
              </a:spcBef>
              <a:buNone/>
              <a:tabLst>
                <a:tab algn="l" pos="0"/>
              </a:tabLst>
            </a:pPr>
            <a:endParaRPr b="0" lang="en-US" sz="3000" spc="-1" strike="noStrike">
              <a:solidFill>
                <a:srgbClr val="000000"/>
              </a:solidFill>
              <a:latin typeface="Arial"/>
            </a:endParaRPr>
          </a:p>
        </p:txBody>
      </p:sp>
      <p:sp>
        <p:nvSpPr>
          <p:cNvPr id="252" name="PlaceHolder 2"/>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660066"/>
                </a:solidFill>
                <a:latin typeface="Arial Black"/>
                <a:ea typeface="Arial Black"/>
              </a:rPr>
              <a:t>Meet your CCLL Board</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006600"/>
                </a:solidFill>
                <a:latin typeface="Arial Black"/>
                <a:ea typeface="Arial Black"/>
              </a:rPr>
              <a:t>League Philosophy</a:t>
            </a:r>
            <a:endParaRPr b="0" lang="en-US" sz="3600" spc="-1" strike="noStrike">
              <a:solidFill>
                <a:srgbClr val="000000"/>
              </a:solidFill>
              <a:latin typeface="Arial"/>
            </a:endParaRPr>
          </a:p>
        </p:txBody>
      </p:sp>
      <p:sp>
        <p:nvSpPr>
          <p:cNvPr id="254" name="PlaceHolder 2"/>
          <p:cNvSpPr>
            <a:spLocks noGrp="1"/>
          </p:cNvSpPr>
          <p:nvPr>
            <p:ph/>
          </p:nvPr>
        </p:nvSpPr>
        <p:spPr>
          <a:xfrm>
            <a:off x="21600" y="1075680"/>
            <a:ext cx="9143640" cy="4821840"/>
          </a:xfrm>
          <a:prstGeom prst="rect">
            <a:avLst/>
          </a:prstGeom>
          <a:noFill/>
          <a:ln w="0">
            <a:noFill/>
          </a:ln>
        </p:spPr>
        <p:txBody>
          <a:bodyPr lIns="91440" rIns="91440" tIns="45720" bIns="45720" anchor="ctr">
            <a:noAutofit/>
          </a:bodyPr>
          <a:p>
            <a:pPr indent="0">
              <a:lnSpc>
                <a:spcPct val="100000"/>
              </a:lnSpc>
              <a:buNone/>
              <a:tabLst>
                <a:tab algn="l" pos="0"/>
              </a:tabLst>
            </a:pPr>
            <a:r>
              <a:rPr b="0" lang="en-US" sz="2800" spc="-1" strike="noStrike">
                <a:solidFill>
                  <a:srgbClr val="ffffff"/>
                </a:solidFill>
                <a:latin typeface="Arial"/>
                <a:ea typeface="Arial"/>
              </a:rPr>
              <a:t>CCLL strives to instill the virtues of good character in our players:</a:t>
            </a:r>
            <a:endParaRPr b="0" lang="en-US" sz="2800" spc="-1" strike="noStrike">
              <a:solidFill>
                <a:srgbClr val="000000"/>
              </a:solidFill>
              <a:latin typeface="Arial"/>
            </a:endParaRPr>
          </a:p>
          <a:p>
            <a:pPr marL="914400" indent="-406440">
              <a:lnSpc>
                <a:spcPct val="100000"/>
              </a:lnSpc>
              <a:spcBef>
                <a:spcPts val="499"/>
              </a:spcBef>
              <a:buClr>
                <a:srgbClr val="ffffff"/>
              </a:buClr>
              <a:buFont typeface="Arial"/>
              <a:buChar char="●"/>
              <a:tabLst>
                <a:tab algn="l" pos="0"/>
              </a:tabLst>
            </a:pPr>
            <a:r>
              <a:rPr b="0" lang="en-US" sz="2800" spc="-1" strike="noStrike">
                <a:solidFill>
                  <a:srgbClr val="ffffff"/>
                </a:solidFill>
                <a:latin typeface="Arial"/>
                <a:ea typeface="Arial"/>
              </a:rPr>
              <a:t>Sportsmanship</a:t>
            </a:r>
            <a:endParaRPr b="0" lang="en-US" sz="2800" spc="-1" strike="noStrike">
              <a:solidFill>
                <a:srgbClr val="000000"/>
              </a:solidFill>
              <a:latin typeface="Arial"/>
            </a:endParaRPr>
          </a:p>
          <a:p>
            <a:pPr marL="914400" indent="-406440">
              <a:lnSpc>
                <a:spcPct val="100000"/>
              </a:lnSpc>
              <a:buClr>
                <a:srgbClr val="ffffff"/>
              </a:buClr>
              <a:buFont typeface="Arial"/>
              <a:buChar char="●"/>
              <a:tabLst>
                <a:tab algn="l" pos="0"/>
              </a:tabLst>
            </a:pPr>
            <a:r>
              <a:rPr b="0" lang="en-US" sz="2800" spc="-1" strike="noStrike">
                <a:solidFill>
                  <a:srgbClr val="ffffff"/>
                </a:solidFill>
                <a:latin typeface="Arial"/>
                <a:ea typeface="Arial"/>
              </a:rPr>
              <a:t>Honesty</a:t>
            </a:r>
            <a:endParaRPr b="0" lang="en-US" sz="2800" spc="-1" strike="noStrike">
              <a:solidFill>
                <a:srgbClr val="000000"/>
              </a:solidFill>
              <a:latin typeface="Arial"/>
            </a:endParaRPr>
          </a:p>
          <a:p>
            <a:pPr marL="914400" indent="-406440">
              <a:lnSpc>
                <a:spcPct val="100000"/>
              </a:lnSpc>
              <a:buClr>
                <a:srgbClr val="ffffff"/>
              </a:buClr>
              <a:buFont typeface="Arial"/>
              <a:buChar char="●"/>
              <a:tabLst>
                <a:tab algn="l" pos="0"/>
              </a:tabLst>
            </a:pPr>
            <a:r>
              <a:rPr b="0" lang="en-US" sz="2800" spc="-1" strike="noStrike">
                <a:solidFill>
                  <a:srgbClr val="ffffff"/>
                </a:solidFill>
                <a:latin typeface="Arial"/>
                <a:ea typeface="Arial"/>
              </a:rPr>
              <a:t>Loyalty</a:t>
            </a:r>
            <a:endParaRPr b="0" lang="en-US" sz="2800" spc="-1" strike="noStrike">
              <a:solidFill>
                <a:srgbClr val="000000"/>
              </a:solidFill>
              <a:latin typeface="Arial"/>
            </a:endParaRPr>
          </a:p>
          <a:p>
            <a:pPr marL="914400" indent="-406440">
              <a:lnSpc>
                <a:spcPct val="100000"/>
              </a:lnSpc>
              <a:buClr>
                <a:srgbClr val="ffffff"/>
              </a:buClr>
              <a:buFont typeface="Arial"/>
              <a:buChar char="●"/>
              <a:tabLst>
                <a:tab algn="l" pos="0"/>
              </a:tabLst>
            </a:pPr>
            <a:r>
              <a:rPr b="0" lang="en-US" sz="2800" spc="-1" strike="noStrike">
                <a:solidFill>
                  <a:srgbClr val="ffffff"/>
                </a:solidFill>
                <a:latin typeface="Arial"/>
                <a:ea typeface="Arial"/>
              </a:rPr>
              <a:t>Courage</a:t>
            </a:r>
            <a:endParaRPr b="0" lang="en-US" sz="2800" spc="-1" strike="noStrike">
              <a:solidFill>
                <a:srgbClr val="000000"/>
              </a:solidFill>
              <a:latin typeface="Arial"/>
            </a:endParaRPr>
          </a:p>
          <a:p>
            <a:pPr marL="914400" indent="-406440">
              <a:lnSpc>
                <a:spcPct val="100000"/>
              </a:lnSpc>
              <a:buClr>
                <a:srgbClr val="ffffff"/>
              </a:buClr>
              <a:buFont typeface="Arial"/>
              <a:buChar char="●"/>
              <a:tabLst>
                <a:tab algn="l" pos="0"/>
              </a:tabLst>
            </a:pPr>
            <a:r>
              <a:rPr b="0" lang="en-US" sz="2800" spc="-1" strike="noStrike">
                <a:solidFill>
                  <a:srgbClr val="ffffff"/>
                </a:solidFill>
                <a:latin typeface="Arial"/>
                <a:ea typeface="Arial"/>
              </a:rPr>
              <a:t>Respect for Authority</a:t>
            </a:r>
            <a:endParaRPr b="0" lang="en-US" sz="2800" spc="-1" strike="noStrike">
              <a:solidFill>
                <a:srgbClr val="000000"/>
              </a:solidFill>
              <a:latin typeface="Arial"/>
            </a:endParaRPr>
          </a:p>
          <a:p>
            <a:pPr indent="0">
              <a:lnSpc>
                <a:spcPct val="100000"/>
              </a:lnSpc>
              <a:spcBef>
                <a:spcPts val="581"/>
              </a:spcBef>
              <a:buNone/>
              <a:tabLst>
                <a:tab algn="l" pos="0"/>
              </a:tabLst>
            </a:pPr>
            <a:r>
              <a:rPr b="0" lang="en-US" sz="2800" spc="-1" strike="noStrike">
                <a:solidFill>
                  <a:srgbClr val="ffffff"/>
                </a:solidFill>
                <a:latin typeface="Arial"/>
                <a:ea typeface="Arial"/>
              </a:rPr>
              <a:t>So that they may be well adjusted, stronger and  happier children and will grow to be decent, healthy and trustworthy citizens. </a:t>
            </a:r>
            <a:endParaRPr b="0" lang="en-US" sz="2800" spc="-1" strike="noStrike">
              <a:solidFill>
                <a:srgbClr val="000000"/>
              </a:solidFill>
              <a:latin typeface="Arial"/>
            </a:endParaRPr>
          </a:p>
        </p:txBody>
      </p:sp>
      <p:sp>
        <p:nvSpPr>
          <p:cNvPr id="255" name="PlaceHolder 3"/>
          <p:cNvSpPr>
            <a:spLocks noGrp="1"/>
          </p:cNvSpPr>
          <p:nvPr>
            <p:ph/>
          </p:nvPr>
        </p:nvSpPr>
        <p:spPr>
          <a:xfrm>
            <a:off x="0" y="5897880"/>
            <a:ext cx="9143640" cy="993600"/>
          </a:xfrm>
          <a:prstGeom prst="rect">
            <a:avLst/>
          </a:prstGeom>
          <a:solidFill>
            <a:srgbClr val="660066"/>
          </a:solidFill>
          <a:ln w="0">
            <a:noFill/>
          </a:ln>
        </p:spPr>
        <p:txBody>
          <a:bodyPr lIns="91440" rIns="91440" tIns="45720" bIns="45720" anchor="ctr">
            <a:noAutofit/>
          </a:bodyPr>
          <a:p>
            <a:pPr indent="0" algn="ctr">
              <a:lnSpc>
                <a:spcPct val="100000"/>
              </a:lnSpc>
              <a:spcBef>
                <a:spcPts val="641"/>
              </a:spcBef>
              <a:buNone/>
              <a:tabLst>
                <a:tab algn="l" pos="0"/>
              </a:tabLst>
            </a:pPr>
            <a:r>
              <a:rPr b="0" lang="en-US" sz="3000" spc="-1" strike="noStrike">
                <a:solidFill>
                  <a:srgbClr val="ffffff"/>
                </a:solidFill>
                <a:latin typeface="Arial"/>
                <a:ea typeface="Arial"/>
              </a:rPr>
              <a:t>How will the </a:t>
            </a:r>
            <a:r>
              <a:rPr b="1" i="1" lang="en-US" sz="3000" spc="-1" strike="noStrike">
                <a:solidFill>
                  <a:srgbClr val="ffffff"/>
                </a:solidFill>
                <a:latin typeface="Arial"/>
                <a:ea typeface="Arial"/>
              </a:rPr>
              <a:t>Kids</a:t>
            </a:r>
            <a:r>
              <a:rPr b="0" lang="en-US" sz="3000" spc="-1" strike="noStrike">
                <a:solidFill>
                  <a:srgbClr val="ffffff"/>
                </a:solidFill>
                <a:latin typeface="Arial"/>
                <a:ea typeface="Arial"/>
              </a:rPr>
              <a:t> learn these </a:t>
            </a:r>
            <a:r>
              <a:rPr b="1" i="1" lang="en-US" sz="3000" spc="-1" strike="noStrike">
                <a:solidFill>
                  <a:srgbClr val="ffffff"/>
                </a:solidFill>
                <a:latin typeface="Arial"/>
                <a:ea typeface="Arial"/>
              </a:rPr>
              <a:t>Values</a:t>
            </a:r>
            <a:r>
              <a:rPr b="0" lang="en-US" sz="3000" spc="-1" strike="noStrike">
                <a:solidFill>
                  <a:srgbClr val="ffffff"/>
                </a:solidFill>
                <a:latin typeface="Arial"/>
                <a:ea typeface="Arial"/>
              </a:rPr>
              <a:t>??</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006600"/>
                </a:solidFill>
                <a:latin typeface="Arial Black"/>
                <a:ea typeface="Arial Black"/>
              </a:rPr>
              <a:t>League Philosophy</a:t>
            </a:r>
            <a:endParaRPr b="0" lang="en-US" sz="3600" spc="-1" strike="noStrike">
              <a:solidFill>
                <a:srgbClr val="000000"/>
              </a:solidFill>
              <a:latin typeface="Arial"/>
            </a:endParaRPr>
          </a:p>
        </p:txBody>
      </p:sp>
      <p:sp>
        <p:nvSpPr>
          <p:cNvPr id="257" name="PlaceHolder 2"/>
          <p:cNvSpPr>
            <a:spLocks noGrp="1"/>
          </p:cNvSpPr>
          <p:nvPr>
            <p:ph/>
          </p:nvPr>
        </p:nvSpPr>
        <p:spPr>
          <a:xfrm>
            <a:off x="0" y="1075320"/>
            <a:ext cx="9143640" cy="5782320"/>
          </a:xfrm>
          <a:prstGeom prst="rect">
            <a:avLst/>
          </a:prstGeom>
          <a:noFill/>
          <a:ln w="0">
            <a:noFill/>
          </a:ln>
        </p:spPr>
        <p:txBody>
          <a:bodyPr lIns="91440" rIns="91440" tIns="45720" bIns="45720" anchor="ctr">
            <a:noAutofit/>
          </a:bodyPr>
          <a:p>
            <a:pPr indent="0" algn="ctr">
              <a:lnSpc>
                <a:spcPct val="80000"/>
              </a:lnSpc>
              <a:buNone/>
              <a:tabLst>
                <a:tab algn="l" pos="0"/>
              </a:tabLst>
            </a:pPr>
            <a:r>
              <a:rPr b="0" lang="en-US" sz="2800" spc="-1" strike="noStrike">
                <a:solidFill>
                  <a:srgbClr val="ffffff"/>
                </a:solidFill>
                <a:latin typeface="Arial"/>
                <a:ea typeface="Arial"/>
              </a:rPr>
              <a:t>This is </a:t>
            </a:r>
            <a:r>
              <a:rPr b="1" lang="en-US" sz="2800" spc="-1" strike="noStrike">
                <a:solidFill>
                  <a:srgbClr val="ffffff"/>
                </a:solidFill>
                <a:latin typeface="Arial"/>
                <a:ea typeface="Arial"/>
              </a:rPr>
              <a:t>LITTLE LEAGUE</a:t>
            </a:r>
            <a:endParaRPr b="0" lang="en-US" sz="2800" spc="-1" strike="noStrike">
              <a:solidFill>
                <a:srgbClr val="000000"/>
              </a:solidFill>
              <a:latin typeface="Arial"/>
            </a:endParaRPr>
          </a:p>
          <a:p>
            <a:pPr indent="0">
              <a:lnSpc>
                <a:spcPct val="80000"/>
              </a:lnSpc>
              <a:spcBef>
                <a:spcPts val="581"/>
              </a:spcBef>
              <a:buNone/>
              <a:tabLst>
                <a:tab algn="l" pos="0"/>
              </a:tabLst>
            </a:pPr>
            <a:endParaRPr b="0" lang="en-US" sz="2400" spc="-1" strike="noStrike">
              <a:solidFill>
                <a:srgbClr val="000000"/>
              </a:solidFill>
              <a:latin typeface="Arial"/>
            </a:endParaRPr>
          </a:p>
          <a:p>
            <a:pPr marL="914400" indent="-406440">
              <a:lnSpc>
                <a:spcPct val="115000"/>
              </a:lnSpc>
              <a:spcBef>
                <a:spcPts val="479"/>
              </a:spcBef>
              <a:buClr>
                <a:srgbClr val="ffffff"/>
              </a:buClr>
              <a:buFont typeface="Arial"/>
              <a:buChar char="●"/>
              <a:tabLst>
                <a:tab algn="l" pos="0"/>
              </a:tabLst>
            </a:pPr>
            <a:r>
              <a:rPr b="0" lang="en-US" sz="2800" spc="-1" strike="noStrike">
                <a:solidFill>
                  <a:srgbClr val="ffffff"/>
                </a:solidFill>
                <a:latin typeface="Arial"/>
                <a:ea typeface="Arial"/>
              </a:rPr>
              <a:t>Teach the Kids to </a:t>
            </a:r>
            <a:r>
              <a:rPr b="1" i="1" lang="en-US" sz="2800" spc="-1" strike="noStrike">
                <a:solidFill>
                  <a:srgbClr val="ffffff"/>
                </a:solidFill>
                <a:latin typeface="Arial"/>
                <a:ea typeface="Arial"/>
              </a:rPr>
              <a:t>LOVE</a:t>
            </a:r>
            <a:r>
              <a:rPr b="0" lang="en-US" sz="2800" spc="-1" strike="noStrike">
                <a:solidFill>
                  <a:srgbClr val="ffffff"/>
                </a:solidFill>
                <a:latin typeface="Arial"/>
                <a:ea typeface="Arial"/>
              </a:rPr>
              <a:t> Baseball!</a:t>
            </a: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MUST Play - Players can’t sit 2 consecutive innings</a:t>
            </a: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Bat the Line-Up - Free Substitutions</a:t>
            </a: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PLEASE Move Players Around - </a:t>
            </a:r>
            <a:r>
              <a:rPr b="0" i="1" lang="en-US" sz="2600" spc="-1" strike="noStrike">
                <a:solidFill>
                  <a:schemeClr val="lt1"/>
                </a:solidFill>
                <a:latin typeface="Arial"/>
                <a:ea typeface="Arial"/>
              </a:rPr>
              <a:t>Don’t be that coach that didn’t rotate all season</a:t>
            </a:r>
            <a:endParaRPr b="0" lang="en-US" sz="26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MODEL the Behavior You Want from Your Players</a:t>
            </a: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Manager Evaluations are provided each season by your team</a:t>
            </a:r>
            <a:endParaRPr b="0" lang="en-US" sz="2800" spc="-1" strike="noStrike">
              <a:solidFill>
                <a:srgbClr val="000000"/>
              </a:solidFill>
              <a:latin typeface="Arial"/>
            </a:endParaRPr>
          </a:p>
          <a:p>
            <a:pPr marL="914400" indent="-406440">
              <a:lnSpc>
                <a:spcPct val="115000"/>
              </a:lnSpc>
              <a:buClr>
                <a:srgbClr val="ffffff"/>
              </a:buClr>
              <a:buFont typeface="Arial"/>
              <a:buChar char="●"/>
              <a:tabLst>
                <a:tab algn="l" pos="0"/>
              </a:tabLst>
            </a:pPr>
            <a:r>
              <a:rPr b="0" lang="en-US" sz="2800" spc="-1" strike="noStrike">
                <a:solidFill>
                  <a:srgbClr val="ffffff"/>
                </a:solidFill>
                <a:latin typeface="Arial"/>
                <a:ea typeface="Arial"/>
              </a:rPr>
              <a:t>The season should be fun and positive for </a:t>
            </a:r>
            <a:r>
              <a:rPr b="1" i="1" lang="en-US" sz="2800" spc="-1" strike="noStrike">
                <a:solidFill>
                  <a:srgbClr val="ffffff"/>
                </a:solidFill>
                <a:latin typeface="Arial"/>
                <a:ea typeface="Arial"/>
              </a:rPr>
              <a:t>ALL</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660066"/>
                </a:solidFill>
                <a:latin typeface="Arial Black"/>
                <a:ea typeface="Arial Black"/>
              </a:rPr>
              <a:t>Disciplinary Policy</a:t>
            </a:r>
            <a:endParaRPr b="0" lang="en-US" sz="3600" spc="-1" strike="noStrike">
              <a:solidFill>
                <a:srgbClr val="000000"/>
              </a:solidFill>
              <a:latin typeface="Arial"/>
            </a:endParaRPr>
          </a:p>
        </p:txBody>
      </p:sp>
      <p:sp>
        <p:nvSpPr>
          <p:cNvPr id="259" name="PlaceHolder 2"/>
          <p:cNvSpPr>
            <a:spLocks noGrp="1"/>
          </p:cNvSpPr>
          <p:nvPr>
            <p:ph/>
          </p:nvPr>
        </p:nvSpPr>
        <p:spPr>
          <a:xfrm>
            <a:off x="0" y="1075320"/>
            <a:ext cx="9143640" cy="5782320"/>
          </a:xfrm>
          <a:prstGeom prst="rect">
            <a:avLst/>
          </a:prstGeom>
          <a:noFill/>
          <a:ln w="0">
            <a:noFill/>
          </a:ln>
        </p:spPr>
        <p:txBody>
          <a:bodyPr lIns="91440" rIns="91440" tIns="45720" bIns="45720" anchor="ctr">
            <a:noAutofit/>
          </a:bodyPr>
          <a:p>
            <a:pPr marL="914400" indent="-406440">
              <a:lnSpc>
                <a:spcPct val="115000"/>
              </a:lnSpc>
              <a:buClr>
                <a:srgbClr val="ffffff"/>
              </a:buClr>
              <a:buFont typeface="Arial"/>
              <a:buChar char="●"/>
            </a:pPr>
            <a:r>
              <a:rPr b="0" lang="en-US" sz="2800" spc="-1" strike="noStrike">
                <a:solidFill>
                  <a:srgbClr val="ffffff"/>
                </a:solidFill>
                <a:latin typeface="Arial"/>
                <a:ea typeface="Arial"/>
              </a:rPr>
              <a:t>YOU are the key person</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YOU Are Responsible For the conduct of Your:</a:t>
            </a:r>
            <a:endParaRPr b="0" lang="en-US" sz="2800" spc="-1" strike="noStrike">
              <a:solidFill>
                <a:srgbClr val="000000"/>
              </a:solidFill>
              <a:latin typeface="Arial"/>
            </a:endParaRPr>
          </a:p>
          <a:p>
            <a:pPr lvl="1" marL="1371600" indent="-406440">
              <a:lnSpc>
                <a:spcPct val="115000"/>
              </a:lnSpc>
              <a:buClr>
                <a:srgbClr val="ffffff"/>
              </a:buClr>
              <a:buFont typeface="Arial"/>
              <a:buChar char="○"/>
            </a:pPr>
            <a:r>
              <a:rPr b="0" lang="en-US" sz="2800" spc="-1" strike="noStrike">
                <a:solidFill>
                  <a:srgbClr val="ffffff"/>
                </a:solidFill>
                <a:latin typeface="Arial"/>
                <a:ea typeface="Arial"/>
              </a:rPr>
              <a:t>Players, Coaches, Parents &amp; Spectators</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Kids are going to do what WE do:</a:t>
            </a:r>
            <a:endParaRPr b="0" lang="en-US" sz="2800" spc="-1" strike="noStrike">
              <a:solidFill>
                <a:srgbClr val="000000"/>
              </a:solidFill>
              <a:latin typeface="Arial"/>
            </a:endParaRPr>
          </a:p>
          <a:p>
            <a:pPr lvl="1" marL="1371600" indent="-406440">
              <a:lnSpc>
                <a:spcPct val="115000"/>
              </a:lnSpc>
              <a:buClr>
                <a:srgbClr val="ffffff"/>
              </a:buClr>
              <a:buFont typeface="Arial"/>
              <a:buChar char="○"/>
            </a:pPr>
            <a:r>
              <a:rPr b="0" lang="en-US" sz="2800" spc="-1" strike="noStrike">
                <a:solidFill>
                  <a:srgbClr val="ffffff"/>
                </a:solidFill>
                <a:latin typeface="Arial"/>
                <a:ea typeface="Arial"/>
              </a:rPr>
              <a:t>Get parents on board EARLY</a:t>
            </a:r>
            <a:endParaRPr b="0" lang="en-US" sz="2800" spc="-1" strike="noStrike">
              <a:solidFill>
                <a:srgbClr val="000000"/>
              </a:solidFill>
              <a:latin typeface="Arial"/>
            </a:endParaRPr>
          </a:p>
          <a:p>
            <a:pPr lvl="1" marL="1371600" indent="-406440">
              <a:lnSpc>
                <a:spcPct val="115000"/>
              </a:lnSpc>
              <a:buClr>
                <a:srgbClr val="ffffff"/>
              </a:buClr>
              <a:buFont typeface="Arial"/>
              <a:buChar char="○"/>
            </a:pPr>
            <a:r>
              <a:rPr b="0" lang="en-US" sz="2800" spc="-1" strike="noStrike">
                <a:solidFill>
                  <a:srgbClr val="ffffff"/>
                </a:solidFill>
                <a:latin typeface="Arial"/>
                <a:ea typeface="Arial"/>
              </a:rPr>
              <a:t>Set Ground Rules &amp; Expectations</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SHOW your players/parents how to </a:t>
            </a:r>
            <a:r>
              <a:rPr b="1" i="1" lang="en-US" sz="2800" spc="-1" strike="noStrike">
                <a:solidFill>
                  <a:srgbClr val="ffffff"/>
                </a:solidFill>
                <a:latin typeface="Arial"/>
                <a:ea typeface="Arial"/>
              </a:rPr>
              <a:t>“Honor the Game”</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Do NOT leave the field w/o notifying the umpire</a:t>
            </a:r>
            <a:endParaRPr b="0" lang="en-US" sz="2800" spc="-1" strike="noStrike">
              <a:solidFill>
                <a:srgbClr val="000000"/>
              </a:solidFill>
              <a:latin typeface="Arial"/>
            </a:endParaRPr>
          </a:p>
          <a:p>
            <a:pPr marL="914400" indent="-406440">
              <a:lnSpc>
                <a:spcPct val="115000"/>
              </a:lnSpc>
              <a:buClr>
                <a:srgbClr val="ffffff"/>
              </a:buClr>
              <a:buFont typeface="Arial"/>
              <a:buChar char="●"/>
            </a:pPr>
            <a:r>
              <a:rPr b="0" lang="en-US" sz="2800" spc="-1" strike="noStrike">
                <a:solidFill>
                  <a:srgbClr val="ffffff"/>
                </a:solidFill>
                <a:latin typeface="Arial"/>
                <a:ea typeface="Arial"/>
              </a:rPr>
              <a:t>No Smoking / Vaping / Dip on or off the field at the park</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1108440" y="0"/>
            <a:ext cx="6857280" cy="1074960"/>
          </a:xfrm>
          <a:prstGeom prst="rect">
            <a:avLst/>
          </a:prstGeom>
          <a:noFill/>
          <a:ln w="0">
            <a:noFill/>
          </a:ln>
        </p:spPr>
        <p:txBody>
          <a:bodyPr lIns="91440" rIns="91440" tIns="45720" bIns="45720" anchor="ctr">
            <a:noAutofit/>
          </a:bodyPr>
          <a:p>
            <a:pPr indent="0" algn="ctr">
              <a:lnSpc>
                <a:spcPct val="100000"/>
              </a:lnSpc>
              <a:buNone/>
              <a:tabLst>
                <a:tab algn="l" pos="0"/>
              </a:tabLst>
            </a:pPr>
            <a:r>
              <a:rPr b="0" lang="en-US" sz="3600" spc="-1" strike="noStrike">
                <a:solidFill>
                  <a:srgbClr val="006600"/>
                </a:solidFill>
                <a:latin typeface="Arial Black"/>
                <a:ea typeface="Arial Black"/>
              </a:rPr>
              <a:t>Making YOU Successful!</a:t>
            </a:r>
            <a:endParaRPr b="0" lang="en-US" sz="3600" spc="-1" strike="noStrike">
              <a:solidFill>
                <a:srgbClr val="000000"/>
              </a:solidFill>
              <a:latin typeface="Arial"/>
            </a:endParaRPr>
          </a:p>
        </p:txBody>
      </p:sp>
      <p:pic>
        <p:nvPicPr>
          <p:cNvPr id="261" name="Google Shape;195;p7" descr=""/>
          <p:cNvPicPr/>
          <p:nvPr/>
        </p:nvPicPr>
        <p:blipFill>
          <a:blip r:embed="rId1"/>
          <a:stretch/>
        </p:blipFill>
        <p:spPr>
          <a:xfrm>
            <a:off x="0" y="1075320"/>
            <a:ext cx="9143640" cy="5782320"/>
          </a:xfrm>
          <a:prstGeom prst="rect">
            <a:avLst/>
          </a:prstGeom>
          <a:ln w="0">
            <a:noFill/>
          </a:ln>
        </p:spPr>
      </p:pic>
      <p:sp>
        <p:nvSpPr>
          <p:cNvPr id="262" name="Google Shape;196;p7"/>
          <p:cNvSpPr/>
          <p:nvPr/>
        </p:nvSpPr>
        <p:spPr>
          <a:xfrm>
            <a:off x="4906080" y="4140720"/>
            <a:ext cx="417960" cy="204120"/>
          </a:xfrm>
          <a:prstGeom prst="leftArrow">
            <a:avLst>
              <a:gd name="adj1" fmla="val 50000"/>
              <a:gd name="adj2" fmla="val 50000"/>
            </a:avLst>
          </a:prstGeom>
          <a:solidFill>
            <a:srgbClr val="38761d"/>
          </a:solidFill>
          <a:ln w="9525">
            <a:solidFill>
              <a:srgbClr val="000000"/>
            </a:solidFill>
            <a:round/>
          </a:ln>
        </p:spPr>
        <p:style>
          <a:lnRef idx="0"/>
          <a:fillRef idx="0"/>
          <a:effectRef idx="0"/>
          <a:fontRef idx="minor"/>
        </p:style>
        <p:txBody>
          <a:bodyPr tIns="51120" bIns="51120" anchor="ctr">
            <a:noAutofit/>
          </a:bodyPr>
          <a:p>
            <a:pPr algn="ctr">
              <a:lnSpc>
                <a:spcPct val="100000"/>
              </a:lnSpc>
              <a:tabLst>
                <a:tab algn="l" pos="0"/>
              </a:tabLst>
            </a:pPr>
            <a:endParaRPr b="0" lang="en-US" sz="1400" spc="-1" strike="noStrike">
              <a:solidFill>
                <a:srgbClr val="ffffff"/>
              </a:solidFill>
              <a:latin typeface="Arial"/>
            </a:endParaRPr>
          </a:p>
        </p:txBody>
      </p:sp>
      <p:sp>
        <p:nvSpPr>
          <p:cNvPr id="263" name="Google Shape;197;p7"/>
          <p:cNvSpPr/>
          <p:nvPr/>
        </p:nvSpPr>
        <p:spPr>
          <a:xfrm>
            <a:off x="4901040" y="4390560"/>
            <a:ext cx="417960" cy="204120"/>
          </a:xfrm>
          <a:prstGeom prst="leftArrow">
            <a:avLst>
              <a:gd name="adj1" fmla="val 50000"/>
              <a:gd name="adj2" fmla="val 50000"/>
            </a:avLst>
          </a:prstGeom>
          <a:solidFill>
            <a:srgbClr val="38761d"/>
          </a:solidFill>
          <a:ln w="9525">
            <a:solidFill>
              <a:srgbClr val="000000"/>
            </a:solidFill>
            <a:round/>
          </a:ln>
        </p:spPr>
        <p:style>
          <a:lnRef idx="0"/>
          <a:fillRef idx="0"/>
          <a:effectRef idx="0"/>
          <a:fontRef idx="minor"/>
        </p:style>
        <p:txBody>
          <a:bodyPr tIns="51120" bIns="51120" anchor="ctr">
            <a:noAutofit/>
          </a:bodyPr>
          <a:p>
            <a:pPr algn="ctr">
              <a:lnSpc>
                <a:spcPct val="100000"/>
              </a:lnSpc>
              <a:tabLst>
                <a:tab algn="l" pos="0"/>
              </a:tabLst>
            </a:pPr>
            <a:endParaRPr b="0" lang="en-US" sz="1400" spc="-1" strike="noStrike">
              <a:solidFill>
                <a:srgbClr val="ffffff"/>
              </a:solidFill>
              <a:latin typeface="Arial"/>
            </a:endParaRPr>
          </a:p>
        </p:txBody>
      </p:sp>
      <p:sp>
        <p:nvSpPr>
          <p:cNvPr id="264" name="Google Shape;198;p7"/>
          <p:cNvSpPr/>
          <p:nvPr/>
        </p:nvSpPr>
        <p:spPr>
          <a:xfrm>
            <a:off x="4907520" y="4640040"/>
            <a:ext cx="417960" cy="204120"/>
          </a:xfrm>
          <a:prstGeom prst="leftArrow">
            <a:avLst>
              <a:gd name="adj1" fmla="val 50000"/>
              <a:gd name="adj2" fmla="val 50000"/>
            </a:avLst>
          </a:prstGeom>
          <a:solidFill>
            <a:srgbClr val="38761d"/>
          </a:solidFill>
          <a:ln w="9525">
            <a:solidFill>
              <a:srgbClr val="000000"/>
            </a:solidFill>
            <a:round/>
          </a:ln>
        </p:spPr>
        <p:style>
          <a:lnRef idx="0"/>
          <a:fillRef idx="0"/>
          <a:effectRef idx="0"/>
          <a:fontRef idx="minor"/>
        </p:style>
        <p:txBody>
          <a:bodyPr tIns="51120" bIns="51120" anchor="ctr">
            <a:noAutofit/>
          </a:bodyPr>
          <a:p>
            <a:pPr algn="ctr">
              <a:lnSpc>
                <a:spcPct val="100000"/>
              </a:lnSpc>
              <a:tabLst>
                <a:tab algn="l" pos="0"/>
              </a:tabLst>
            </a:pPr>
            <a:endParaRPr b="0" lang="en-US" sz="1400" spc="-1" strike="noStrike">
              <a:solidFill>
                <a:srgbClr val="ffffff"/>
              </a:solidFill>
              <a:latin typeface="Arial"/>
            </a:endParaRPr>
          </a:p>
        </p:txBody>
      </p:sp>
      <p:sp>
        <p:nvSpPr>
          <p:cNvPr id="265" name="Google Shape;199;p7"/>
          <p:cNvSpPr/>
          <p:nvPr/>
        </p:nvSpPr>
        <p:spPr>
          <a:xfrm>
            <a:off x="5651640" y="3065400"/>
            <a:ext cx="2888640" cy="127908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US" sz="2400" spc="-1" strike="noStrike">
                <a:solidFill>
                  <a:schemeClr val="lt1"/>
                </a:solidFill>
                <a:latin typeface="Arial"/>
                <a:ea typeface="Arial"/>
              </a:rPr>
              <a:t>Please use the resources on the website!</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TotalTime>
  <Application>LibreOffice/24.2.5.2$Windows_X86_64 LibreOffice_project/bffef4ea93e59bebbeaf7f431bb02b1a39ee8a59</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2009-11-24T02:45:49Z</dcterms:created>
  <dc:creator>Corey Simonpietri</dc:creator>
  <dc:description/>
  <dc:language>en-US</dc:language>
  <cp:lastModifiedBy/>
  <dcterms:modified xsi:type="dcterms:W3CDTF">2025-02-20T16:29:34Z</dcterms:modified>
  <cp:revision>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30</vt:i4>
  </property>
  <property fmtid="{D5CDD505-2E9C-101B-9397-08002B2CF9AE}" pid="3" name="PresentationFormat">
    <vt:lpwstr>Letter Paper (8.5x11 in)</vt:lpwstr>
  </property>
  <property fmtid="{D5CDD505-2E9C-101B-9397-08002B2CF9AE}" pid="4" name="Slides">
    <vt:i4>36</vt:i4>
  </property>
</Properties>
</file>